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300" r:id="rId2"/>
    <p:sldId id="274" r:id="rId3"/>
    <p:sldId id="275" r:id="rId4"/>
    <p:sldId id="276" r:id="rId5"/>
    <p:sldId id="277" r:id="rId6"/>
    <p:sldId id="283" r:id="rId7"/>
    <p:sldId id="279" r:id="rId8"/>
    <p:sldId id="285" r:id="rId9"/>
    <p:sldId id="281" r:id="rId10"/>
    <p:sldId id="261" r:id="rId11"/>
    <p:sldId id="282" r:id="rId12"/>
    <p:sldId id="280" r:id="rId13"/>
    <p:sldId id="287" r:id="rId14"/>
    <p:sldId id="286" r:id="rId15"/>
    <p:sldId id="288" r:id="rId16"/>
    <p:sldId id="289" r:id="rId17"/>
    <p:sldId id="290" r:id="rId18"/>
    <p:sldId id="291" r:id="rId19"/>
    <p:sldId id="292" r:id="rId20"/>
    <p:sldId id="293" r:id="rId21"/>
    <p:sldId id="294" r:id="rId22"/>
    <p:sldId id="295" r:id="rId23"/>
    <p:sldId id="296" r:id="rId24"/>
    <p:sldId id="297" r:id="rId25"/>
    <p:sldId id="299" r:id="rId26"/>
  </p:sldIdLst>
  <p:sldSz cx="9144000" cy="6858000" type="screen4x3"/>
  <p:notesSz cx="6858000" cy="9144000"/>
  <p:custDataLst>
    <p:tags r:id="rId27"/>
  </p:custDataLst>
  <p:defaultTextStyle>
    <a:defPPr>
      <a:defRPr lang="en-US"/>
    </a:defPPr>
    <a:lvl1pPr algn="ctr" rtl="0" eaLnBrk="0" fontAlgn="base" hangingPunct="0">
      <a:spcBef>
        <a:spcPct val="0"/>
      </a:spcBef>
      <a:spcAft>
        <a:spcPct val="0"/>
      </a:spcAft>
      <a:defRPr sz="2800" kern="1200">
        <a:solidFill>
          <a:srgbClr val="0000FF"/>
        </a:solidFill>
        <a:latin typeface=".VnTime" pitchFamily="34" charset="0"/>
        <a:ea typeface="+mn-ea"/>
        <a:cs typeface="+mn-cs"/>
      </a:defRPr>
    </a:lvl1pPr>
    <a:lvl2pPr marL="457200" algn="ctr" rtl="0" eaLnBrk="0" fontAlgn="base" hangingPunct="0">
      <a:spcBef>
        <a:spcPct val="0"/>
      </a:spcBef>
      <a:spcAft>
        <a:spcPct val="0"/>
      </a:spcAft>
      <a:defRPr sz="2800" kern="1200">
        <a:solidFill>
          <a:srgbClr val="0000FF"/>
        </a:solidFill>
        <a:latin typeface=".VnTime" pitchFamily="34" charset="0"/>
        <a:ea typeface="+mn-ea"/>
        <a:cs typeface="+mn-cs"/>
      </a:defRPr>
    </a:lvl2pPr>
    <a:lvl3pPr marL="914400" algn="ctr" rtl="0" eaLnBrk="0" fontAlgn="base" hangingPunct="0">
      <a:spcBef>
        <a:spcPct val="0"/>
      </a:spcBef>
      <a:spcAft>
        <a:spcPct val="0"/>
      </a:spcAft>
      <a:defRPr sz="2800" kern="1200">
        <a:solidFill>
          <a:srgbClr val="0000FF"/>
        </a:solidFill>
        <a:latin typeface=".VnTime" pitchFamily="34" charset="0"/>
        <a:ea typeface="+mn-ea"/>
        <a:cs typeface="+mn-cs"/>
      </a:defRPr>
    </a:lvl3pPr>
    <a:lvl4pPr marL="1371600" algn="ctr" rtl="0" eaLnBrk="0" fontAlgn="base" hangingPunct="0">
      <a:spcBef>
        <a:spcPct val="0"/>
      </a:spcBef>
      <a:spcAft>
        <a:spcPct val="0"/>
      </a:spcAft>
      <a:defRPr sz="2800" kern="1200">
        <a:solidFill>
          <a:srgbClr val="0000FF"/>
        </a:solidFill>
        <a:latin typeface=".VnTime" pitchFamily="34" charset="0"/>
        <a:ea typeface="+mn-ea"/>
        <a:cs typeface="+mn-cs"/>
      </a:defRPr>
    </a:lvl4pPr>
    <a:lvl5pPr marL="1828800" algn="ctr" rtl="0" eaLnBrk="0" fontAlgn="base" hangingPunct="0">
      <a:spcBef>
        <a:spcPct val="0"/>
      </a:spcBef>
      <a:spcAft>
        <a:spcPct val="0"/>
      </a:spcAft>
      <a:defRPr sz="2800" kern="1200">
        <a:solidFill>
          <a:srgbClr val="0000FF"/>
        </a:solidFill>
        <a:latin typeface=".VnTime" pitchFamily="34" charset="0"/>
        <a:ea typeface="+mn-ea"/>
        <a:cs typeface="+mn-cs"/>
      </a:defRPr>
    </a:lvl5pPr>
    <a:lvl6pPr marL="2286000" algn="l" defTabSz="914400" rtl="0" eaLnBrk="1" latinLnBrk="0" hangingPunct="1">
      <a:defRPr sz="2800" kern="1200">
        <a:solidFill>
          <a:srgbClr val="0000FF"/>
        </a:solidFill>
        <a:latin typeface=".VnTime" pitchFamily="34" charset="0"/>
        <a:ea typeface="+mn-ea"/>
        <a:cs typeface="+mn-cs"/>
      </a:defRPr>
    </a:lvl6pPr>
    <a:lvl7pPr marL="2743200" algn="l" defTabSz="914400" rtl="0" eaLnBrk="1" latinLnBrk="0" hangingPunct="1">
      <a:defRPr sz="2800" kern="1200">
        <a:solidFill>
          <a:srgbClr val="0000FF"/>
        </a:solidFill>
        <a:latin typeface=".VnTime" pitchFamily="34" charset="0"/>
        <a:ea typeface="+mn-ea"/>
        <a:cs typeface="+mn-cs"/>
      </a:defRPr>
    </a:lvl7pPr>
    <a:lvl8pPr marL="3200400" algn="l" defTabSz="914400" rtl="0" eaLnBrk="1" latinLnBrk="0" hangingPunct="1">
      <a:defRPr sz="2800" kern="1200">
        <a:solidFill>
          <a:srgbClr val="0000FF"/>
        </a:solidFill>
        <a:latin typeface=".VnTime" pitchFamily="34" charset="0"/>
        <a:ea typeface="+mn-ea"/>
        <a:cs typeface="+mn-cs"/>
      </a:defRPr>
    </a:lvl8pPr>
    <a:lvl9pPr marL="3657600" algn="l" defTabSz="914400" rtl="0" eaLnBrk="1" latinLnBrk="0" hangingPunct="1">
      <a:defRPr sz="2800" kern="1200">
        <a:solidFill>
          <a:srgbClr val="0000FF"/>
        </a:solidFill>
        <a:latin typeface=".VnTime"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FFCC"/>
    <a:srgbClr val="FFFF66"/>
    <a:srgbClr val="FFFF00"/>
    <a:srgbClr val="33CCFF"/>
    <a:srgbClr val="FF0000"/>
    <a:srgbClr val="D60093"/>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344" autoAdjust="0"/>
    <p:restoredTop sz="94660"/>
  </p:normalViewPr>
  <p:slideViewPr>
    <p:cSldViewPr>
      <p:cViewPr>
        <p:scale>
          <a:sx n="75" d="100"/>
          <a:sy n="75" d="100"/>
        </p:scale>
        <p:origin x="-438"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8582BD-8F4E-4D1F-8549-629B196B636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814DD-9505-4F70-BA42-E46D55C3E5F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95302" y="274639"/>
            <a:ext cx="65341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3C146C-E05A-4809-BFFF-BBD5EFD0B27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A4FC983B-42BA-417C-840A-59EC7393569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7C7987-B7EE-4CB3-8E33-6DE1FE40F91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C4AE72-5828-4FBB-B7E1-380113F8BFE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600204"/>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600204"/>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2A1F46-B34A-4863-8FA9-277707ECDAA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F304A9-7FAD-47BD-A1A6-D36F5D3D0CB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8FC073-A9B0-48FB-A213-F9C2D9D4CF5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949CDA-80FE-4184-A4C9-0EF187A5158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D28B7B-51DD-42C7-BE1D-1AA95C47C7A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AECF34-76D2-4057-9007-942C6EFAD8F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2C05A9-C070-44A1-BF6A-4C39E359ABA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http://www.google.com.vn/imgres?imgurl=http://vltk.vuichoi.info/080925-1326-9f136916.jpg&amp;imgrefurl=http://diendan.zing.vn/vng/showthread.php%3Ft%3D1229494%26page%3D3&amp;usg=__tsj-LFXVcgXjR1wmFlHY2buMtrU=&amp;h=300&amp;w=400&amp;sz=30&amp;hl=vi&amp;start=2&amp;zoom=1&amp;tbnid=RlDq4h2omw0rFM:&amp;tbnh=93&amp;tbnw=124&amp;ei=gMCNTs-kBtCXiQfcjbHuDQ&amp;prev=/images%3Fq%3Dhinh%2Banh%2Bcanh%2Bhan%2Bhan%26hl%3Dvi%26sa%3DX%26tbm%3Disch&amp;itbs=1"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com.vn/imgres?imgurl=http://chanlyislam.net/home/uploads/News/pic/small_1245786249.nv.jpg&amp;imgrefurl=http://chanlyislam.net/home/modules.php%3Fname%3DNews%26op%3Dviewcat%26catid%3D8&amp;usg=__ZqjGNzI6d_7wHfYkLfM-dAdI_1k=&amp;h=330&amp;w=400&amp;sz=31&amp;hl=vi&amp;start=2&amp;zoom=1&amp;tbnid=n5VvXXmnzfBFnM:&amp;tbnh=102&amp;tbnw=124&amp;prev=/images%3Fq%3Dke%2Bhoach%2Bhoa%2Bgia%2Bdinh%26um%3D1%26hl%3Dvi%26sa%3DG%26tbs%3Disch:1&amp;um=1&amp;itbs=1" TargetMode="External"/><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4.jpeg"/><Relationship Id="rId4" Type="http://schemas.openxmlformats.org/officeDocument/2006/relationships/hyperlink" Target="http://www.google.com.vn/imgres?imgurl=http://vnexpress.net/Files/Subject/3B/9C/53/63/danp.jpg&amp;imgrefurl=http://vnexpress.net/GL/Suc-khoe/2003/02/3B9C5363/&amp;usg=__ab54nrNBPr6pQVrETHV2NwiqYXU=&amp;h=120&amp;w=150&amp;sz=6&amp;hl=vi&amp;start=6&amp;zoom=1&amp;tbnid=brFeaOk2ksJKLM:&amp;tbnh=77&amp;tbnw=96&amp;prev=/images%3Fq%3Dke%2Bhoach%2Bhoa%2Bgia%2Bdinh%26hl%3Dvi%26sa%3DG%26gbv%3D2%26tbs%3Disch:1&amp;itbs=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google.com.vn/imgres?imgurl=http://chanlyislam.net/home/uploads/News/pic/small_1245786249.nv.jpg&amp;imgrefurl=http://chanlyislam.net/home/modules.php%3Fname%3DNews%26op%3Dviewcat%26catid%3D8&amp;usg=__ZqjGNzI6d_7wHfYkLfM-dAdI_1k=&amp;h=330&amp;w=400&amp;sz=31&amp;hl=vi&amp;start=2&amp;zoom=1&amp;tbnid=n5VvXXmnzfBFnM:&amp;tbnh=102&amp;tbnw=124&amp;prev=/images%3Fq%3Dke%2Bhoach%2Bhoa%2Bgia%2Bdinh%26um%3D1%26hl%3Dvi%26sa%3DG%26tbs%3Disch:1&amp;um=1&amp;itbs=1" TargetMode="External"/><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truong.jpg"/>
          <p:cNvPicPr>
            <a:picLocks noChangeAspect="1"/>
          </p:cNvPicPr>
          <p:nvPr/>
        </p:nvPicPr>
        <p:blipFill>
          <a:blip r:embed="rId2" cstate="print"/>
          <a:stretch>
            <a:fillRect/>
          </a:stretch>
        </p:blipFill>
        <p:spPr>
          <a:xfrm>
            <a:off x="304800" y="228600"/>
            <a:ext cx="1330390" cy="131695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TextBox 5"/>
          <p:cNvSpPr txBox="1"/>
          <p:nvPr/>
        </p:nvSpPr>
        <p:spPr>
          <a:xfrm>
            <a:off x="1676400" y="381000"/>
            <a:ext cx="7239000" cy="1077218"/>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Bef>
                <a:spcPts val="0"/>
              </a:spcBef>
              <a:spcAft>
                <a:spcPts val="0"/>
              </a:spcAft>
              <a:defRPr/>
            </a:pPr>
            <a:r>
              <a:rPr lang="en-US" sz="3200" b="1" cap="all" dirty="0">
                <a:ln w="0"/>
                <a:solidFill>
                  <a:srgbClr val="FF0000"/>
                </a:solidFill>
                <a:effectLst>
                  <a:reflection blurRad="12700" stA="50000" endPos="50000" dist="5000" dir="5400000" sy="-100000" rotWithShape="0"/>
                </a:effectLst>
                <a:latin typeface="+mn-lt"/>
                <a:cs typeface="+mn-cs"/>
              </a:rPr>
              <a:t>PHÒNG GD&amp;ĐT  QUẬN LONG BIÊN</a:t>
            </a:r>
          </a:p>
          <a:p>
            <a:pPr algn="ctr" fontAlgn="auto">
              <a:spcBef>
                <a:spcPts val="0"/>
              </a:spcBef>
              <a:spcAft>
                <a:spcPts val="0"/>
              </a:spcAft>
              <a:defRPr/>
            </a:pPr>
            <a:r>
              <a:rPr lang="en-US" sz="3200" b="1" cap="all" dirty="0">
                <a:ln w="0"/>
                <a:solidFill>
                  <a:srgbClr val="FF0000"/>
                </a:solidFill>
                <a:effectLst>
                  <a:reflection blurRad="12700" stA="50000" endPos="50000" dist="5000" dir="5400000" sy="-100000" rotWithShape="0"/>
                </a:effectLst>
                <a:latin typeface="+mn-lt"/>
                <a:cs typeface="+mn-cs"/>
              </a:rPr>
              <a:t>TRƯỜNG TIỂU HỌC ÁI MỘ A</a:t>
            </a:r>
          </a:p>
        </p:txBody>
      </p:sp>
      <p:sp>
        <p:nvSpPr>
          <p:cNvPr id="8" name="TextBox 7"/>
          <p:cNvSpPr txBox="1"/>
          <p:nvPr/>
        </p:nvSpPr>
        <p:spPr>
          <a:xfrm>
            <a:off x="304800" y="2057400"/>
            <a:ext cx="8686800" cy="3785652"/>
          </a:xfrm>
          <a:prstGeom prst="rect">
            <a:avLst/>
          </a:prstGeom>
          <a:noFill/>
        </p:spPr>
        <p:txBody>
          <a:bodyPr wrap="square">
            <a:spAutoFit/>
            <a:scene3d>
              <a:camera prst="orthographicFront"/>
              <a:lightRig rig="threePt" dir="t"/>
            </a:scene3d>
            <a:sp3d extrusionH="57150">
              <a:bevelT w="82550" h="38100" prst="coolSlant"/>
            </a:sp3d>
          </a:bodyPr>
          <a:lstStyle/>
          <a:p>
            <a:pPr algn="ctr" fontAlgn="auto">
              <a:lnSpc>
                <a:spcPct val="150000"/>
              </a:lnSpc>
              <a:spcBef>
                <a:spcPts val="0"/>
              </a:spcBef>
              <a:spcAft>
                <a:spcPts val="0"/>
              </a:spcAft>
              <a:defRPr/>
            </a:pPr>
            <a:r>
              <a:rPr lang="en-US" sz="3200" b="1" dirty="0"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MÔN: ĐỊA LÍ - LỚP 5</a:t>
            </a:r>
            <a:endParaRPr lang="en-US" sz="3200" b="1" dirty="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endParaRPr>
          </a:p>
          <a:p>
            <a:pPr algn="ctr" fontAlgn="auto">
              <a:lnSpc>
                <a:spcPct val="150000"/>
              </a:lnSpc>
              <a:spcBef>
                <a:spcPts val="0"/>
              </a:spcBef>
              <a:spcAft>
                <a:spcPts val="0"/>
              </a:spcAft>
              <a:defRPr/>
            </a:pPr>
            <a:r>
              <a:rPr lang="en-US" sz="3200" b="1" dirty="0" err="1"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Tiết</a:t>
            </a:r>
            <a:r>
              <a:rPr lang="en-US" sz="3200" b="1" dirty="0"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 </a:t>
            </a:r>
            <a:r>
              <a:rPr lang="en-US" sz="3200" b="1" dirty="0"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8 </a:t>
            </a:r>
            <a:r>
              <a:rPr lang="en-US" sz="3200" b="1" dirty="0"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 </a:t>
            </a:r>
            <a:r>
              <a:rPr lang="en-US" sz="3200" b="1" dirty="0" err="1"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Tuần</a:t>
            </a:r>
            <a:r>
              <a:rPr lang="en-US" sz="3200" b="1" dirty="0"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 </a:t>
            </a:r>
            <a:r>
              <a:rPr lang="en-US" sz="3200" b="1" dirty="0"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8</a:t>
            </a:r>
            <a:endParaRPr lang="en-US" sz="3200" b="1" dirty="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endParaRPr>
          </a:p>
          <a:p>
            <a:pPr algn="ctr" fontAlgn="auto">
              <a:lnSpc>
                <a:spcPct val="150000"/>
              </a:lnSpc>
              <a:spcBef>
                <a:spcPts val="0"/>
              </a:spcBef>
              <a:spcAft>
                <a:spcPts val="0"/>
              </a:spcAft>
              <a:defRPr/>
            </a:pPr>
            <a:r>
              <a:rPr lang="en-US" sz="3200" b="1" dirty="0"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TÊN </a:t>
            </a:r>
            <a:r>
              <a:rPr lang="en-US" sz="3200" b="1" dirty="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BÀI: </a:t>
            </a:r>
            <a:r>
              <a:rPr lang="en-US" sz="3200" b="1" dirty="0"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rPr>
              <a:t>DÂN SỐ NƯỚC TA</a:t>
            </a:r>
            <a:endParaRPr lang="en-US" sz="3200" b="1" dirty="0"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cs typeface="+mn-cs"/>
            </a:endParaRPr>
          </a:p>
          <a:p>
            <a:pPr lvl="2" fontAlgn="auto">
              <a:lnSpc>
                <a:spcPct val="150000"/>
              </a:lnSpc>
              <a:spcBef>
                <a:spcPts val="0"/>
              </a:spcBef>
              <a:spcAft>
                <a:spcPts val="0"/>
              </a:spcAft>
              <a:defRPr/>
            </a:pPr>
            <a:endParaRPr lang="en-US" sz="3200" b="1" dirty="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cs typeface="+mn-cs"/>
            </a:endParaRPr>
          </a:p>
          <a:p>
            <a:pPr lvl="2" algn="ctr" fontAlgn="auto">
              <a:lnSpc>
                <a:spcPct val="150000"/>
              </a:lnSpc>
              <a:spcBef>
                <a:spcPts val="0"/>
              </a:spcBef>
              <a:spcAft>
                <a:spcPts val="0"/>
              </a:spcAft>
              <a:defRPr/>
            </a:pPr>
            <a:r>
              <a:rPr lang="en-US" sz="3200" b="1" i="1" dirty="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GV </a:t>
            </a:r>
            <a:r>
              <a:rPr lang="en-US" sz="3200" b="1" i="1" dirty="0" err="1"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rPr>
              <a:t>t</a:t>
            </a:r>
            <a:r>
              <a:rPr lang="en-US" sz="3200" b="1" i="1" dirty="0" err="1"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hực</a:t>
            </a:r>
            <a:r>
              <a:rPr lang="en-US" sz="3200" b="1" i="1" dirty="0"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 </a:t>
            </a:r>
            <a:r>
              <a:rPr lang="en-US" sz="3200" b="1" i="1" dirty="0" err="1">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hiện</a:t>
            </a:r>
            <a:r>
              <a:rPr lang="en-US" sz="3200" b="1" i="1" dirty="0"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 </a:t>
            </a:r>
            <a:r>
              <a:rPr lang="en-US" sz="3200" b="1" i="1" dirty="0" err="1"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Nguyễn</a:t>
            </a:r>
            <a:r>
              <a:rPr lang="en-US" sz="3200" b="1" i="1" dirty="0"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 </a:t>
            </a:r>
            <a:r>
              <a:rPr lang="en-US" sz="3200" b="1" i="1" dirty="0" err="1"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Ngọc</a:t>
            </a:r>
            <a:r>
              <a:rPr lang="en-US" sz="3200" b="1" i="1" dirty="0"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 </a:t>
            </a:r>
            <a:r>
              <a:rPr lang="en-US" sz="3200" b="1" i="1" dirty="0" err="1"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Ánh</a:t>
            </a:r>
            <a:endParaRPr lang="en-US" sz="3200" b="1" i="1" dirty="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endParaRPr>
          </a:p>
        </p:txBody>
      </p:sp>
    </p:spTree>
  </p:cSld>
  <p:clrMapOvr>
    <a:masterClrMapping/>
  </p:clrMapOvr>
  <p:transition advClick="0" advTm="10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3" name="Text Box 7"/>
          <p:cNvSpPr txBox="1">
            <a:spLocks noChangeArrowheads="1"/>
          </p:cNvSpPr>
          <p:nvPr/>
        </p:nvSpPr>
        <p:spPr bwMode="auto">
          <a:xfrm>
            <a:off x="762000" y="533400"/>
            <a:ext cx="5138738" cy="519113"/>
          </a:xfrm>
          <a:prstGeom prst="rect">
            <a:avLst/>
          </a:prstGeom>
          <a:noFill/>
          <a:ln w="9525">
            <a:noFill/>
            <a:miter lim="800000"/>
            <a:headEnd/>
            <a:tailEnd/>
          </a:ln>
          <a:effectLst/>
        </p:spPr>
        <p:txBody>
          <a:bodyPr wrap="none">
            <a:spAutoFit/>
          </a:bodyPr>
          <a:lstStyle/>
          <a:p>
            <a:pPr algn="just"/>
            <a:r>
              <a:rPr lang="en-US" b="1" u="sng"/>
              <a:t>2. Sù gia t¨ng d©n sè cña n­íc ta</a:t>
            </a:r>
          </a:p>
        </p:txBody>
      </p:sp>
      <p:sp>
        <p:nvSpPr>
          <p:cNvPr id="9227" name="AutoShape 11"/>
          <p:cNvSpPr>
            <a:spLocks noChangeArrowheads="1"/>
          </p:cNvSpPr>
          <p:nvPr/>
        </p:nvSpPr>
        <p:spPr bwMode="auto">
          <a:xfrm>
            <a:off x="5181600" y="838200"/>
            <a:ext cx="3962400" cy="1066800"/>
          </a:xfrm>
          <a:prstGeom prst="cloudCallout">
            <a:avLst>
              <a:gd name="adj1" fmla="val -37579"/>
              <a:gd name="adj2" fmla="val 69940"/>
            </a:avLst>
          </a:prstGeom>
          <a:solidFill>
            <a:srgbClr val="FFFF66"/>
          </a:solidFill>
          <a:ln w="9525">
            <a:solidFill>
              <a:schemeClr val="tx1"/>
            </a:solidFill>
            <a:round/>
            <a:headEnd/>
            <a:tailEnd/>
          </a:ln>
          <a:effectLst/>
        </p:spPr>
        <p:txBody>
          <a:bodyPr/>
          <a:lstStyle/>
          <a:p>
            <a:pPr algn="just"/>
            <a:endParaRPr lang="en-US"/>
          </a:p>
        </p:txBody>
      </p:sp>
      <p:sp>
        <p:nvSpPr>
          <p:cNvPr id="9228" name="Text Box 12"/>
          <p:cNvSpPr txBox="1">
            <a:spLocks noChangeArrowheads="1"/>
          </p:cNvSpPr>
          <p:nvPr/>
        </p:nvSpPr>
        <p:spPr bwMode="auto">
          <a:xfrm>
            <a:off x="5638800" y="1112838"/>
            <a:ext cx="2963863" cy="519112"/>
          </a:xfrm>
          <a:prstGeom prst="rect">
            <a:avLst/>
          </a:prstGeom>
          <a:noFill/>
          <a:ln w="9525">
            <a:noFill/>
            <a:miter lim="800000"/>
            <a:headEnd/>
            <a:tailEnd/>
          </a:ln>
          <a:effectLst/>
        </p:spPr>
        <p:txBody>
          <a:bodyPr wrap="none">
            <a:spAutoFit/>
          </a:bodyPr>
          <a:lstStyle/>
          <a:p>
            <a:pPr algn="just"/>
            <a:r>
              <a:rPr lang="en-US" b="1"/>
              <a:t>Th¶o luËn nhãm 4</a:t>
            </a:r>
          </a:p>
        </p:txBody>
      </p:sp>
      <p:sp>
        <p:nvSpPr>
          <p:cNvPr id="9229" name="Text Box 13"/>
          <p:cNvSpPr txBox="1">
            <a:spLocks noChangeArrowheads="1"/>
          </p:cNvSpPr>
          <p:nvPr/>
        </p:nvSpPr>
        <p:spPr bwMode="auto">
          <a:xfrm>
            <a:off x="228600" y="2133600"/>
            <a:ext cx="8915400" cy="3508375"/>
          </a:xfrm>
          <a:prstGeom prst="rect">
            <a:avLst/>
          </a:prstGeom>
          <a:noFill/>
          <a:ln w="9525">
            <a:noFill/>
            <a:miter lim="800000"/>
            <a:headEnd/>
            <a:tailEnd/>
          </a:ln>
          <a:effectLst/>
        </p:spPr>
        <p:txBody>
          <a:bodyPr>
            <a:spAutoFit/>
          </a:bodyPr>
          <a:lstStyle/>
          <a:p>
            <a:pPr marL="342900" indent="-342900" algn="just">
              <a:buFontTx/>
              <a:buAutoNum type="arabicPeriod"/>
            </a:pPr>
            <a:r>
              <a:rPr lang="en-US"/>
              <a:t>BiÓu ®å thÓ hiÖn d©n sè cña n­íc ta nh÷ng n¨m nµo? Cho biÕt sè d©n n­íc ta tõng n¨m?</a:t>
            </a:r>
          </a:p>
          <a:p>
            <a:pPr marL="342900" indent="-342900" algn="just">
              <a:buFontTx/>
              <a:buAutoNum type="arabicPeriod"/>
            </a:pPr>
            <a:r>
              <a:rPr lang="en-US"/>
              <a:t>Tõ n¨m 1979</a:t>
            </a:r>
            <a:r>
              <a:rPr lang="en-US">
                <a:sym typeface="Wingdings 3" pitchFamily="18" charset="2"/>
              </a:rPr>
              <a:t></a:t>
            </a:r>
            <a:r>
              <a:rPr lang="en-US"/>
              <a:t>1989 d©n sè n­íc ta t¨ng bao nhiªu ng­êi?</a:t>
            </a:r>
          </a:p>
          <a:p>
            <a:pPr marL="342900" indent="-342900" algn="just">
              <a:buFontTx/>
              <a:buAutoNum type="arabicPeriod"/>
            </a:pPr>
            <a:r>
              <a:rPr lang="en-US"/>
              <a:t>Tõ n¨m 1989</a:t>
            </a:r>
            <a:r>
              <a:rPr lang="en-US">
                <a:sym typeface="Wingdings 3" pitchFamily="18" charset="2"/>
              </a:rPr>
              <a:t>1999 d©n sè n­íc ta t¨ng bao nhiªu ng­êi?</a:t>
            </a:r>
          </a:p>
          <a:p>
            <a:pPr marL="342900" indent="-342900" algn="just">
              <a:buFontTx/>
              <a:buAutoNum type="arabicPeriod"/>
            </a:pPr>
            <a:r>
              <a:rPr lang="en-US"/>
              <a:t>Tõ n¨m 1979 </a:t>
            </a:r>
            <a:r>
              <a:rPr lang="en-US">
                <a:sym typeface="Wingdings 3" pitchFamily="18" charset="2"/>
              </a:rPr>
              <a:t>1999, ­íc tÝnh </a:t>
            </a:r>
            <a:r>
              <a:rPr lang="en-US" b="1">
                <a:sym typeface="Wingdings 3" pitchFamily="18" charset="2"/>
              </a:rPr>
              <a:t>mçi n¨m</a:t>
            </a:r>
            <a:r>
              <a:rPr lang="en-US">
                <a:sym typeface="Wingdings 3" pitchFamily="18" charset="2"/>
              </a:rPr>
              <a:t> n­íc ta t¨ng thªm bao nhiªu ng­êi?</a:t>
            </a:r>
          </a:p>
          <a:p>
            <a:pPr marL="342900" indent="-342900" algn="just">
              <a:buFontTx/>
              <a:buAutoNum type="arabicPeriod"/>
            </a:pPr>
            <a:r>
              <a:rPr lang="en-US"/>
              <a:t>Tõ n¨m 1979 </a:t>
            </a:r>
            <a:r>
              <a:rPr lang="en-US">
                <a:sym typeface="Wingdings 3" pitchFamily="18" charset="2"/>
              </a:rPr>
              <a:t>1999, d©n sè n­íc ta t¨ng lªn bao nhiªu lÇn?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9229"/>
                                        </p:tgtEl>
                                        <p:attrNameLst>
                                          <p:attrName>style.visibility</p:attrName>
                                        </p:attrNameLst>
                                      </p:cBhvr>
                                      <p:to>
                                        <p:strVal val="visible"/>
                                      </p:to>
                                    </p:set>
                                    <p:anim calcmode="discrete" valueType="clr">
                                      <p:cBhvr override="childStyle">
                                        <p:cTn id="7" dur="80"/>
                                        <p:tgtEl>
                                          <p:spTgt spid="9229"/>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229"/>
                                        </p:tgtEl>
                                        <p:attrNameLst>
                                          <p:attrName>fillcolor</p:attrName>
                                        </p:attrNameLst>
                                      </p:cBhvr>
                                      <p:tavLst>
                                        <p:tav tm="0">
                                          <p:val>
                                            <p:clrVal>
                                              <a:schemeClr val="accent2"/>
                                            </p:clrVal>
                                          </p:val>
                                        </p:tav>
                                        <p:tav tm="50000">
                                          <p:val>
                                            <p:clrVal>
                                              <a:schemeClr val="hlink"/>
                                            </p:clrVal>
                                          </p:val>
                                        </p:tav>
                                      </p:tavLst>
                                    </p:anim>
                                    <p:set>
                                      <p:cBhvr>
                                        <p:cTn id="9" dur="80"/>
                                        <p:tgtEl>
                                          <p:spTgt spid="9229"/>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grpId="0" nodeType="clickEffect">
                                  <p:stCondLst>
                                    <p:cond delay="0"/>
                                  </p:stCondLst>
                                  <p:childTnLst>
                                    <p:set>
                                      <p:cBhvr>
                                        <p:cTn id="13" dur="1" fill="hold">
                                          <p:stCondLst>
                                            <p:cond delay="0"/>
                                          </p:stCondLst>
                                        </p:cTn>
                                        <p:tgtEl>
                                          <p:spTgt spid="9227"/>
                                        </p:tgtEl>
                                        <p:attrNameLst>
                                          <p:attrName>style.visibility</p:attrName>
                                        </p:attrNameLst>
                                      </p:cBhvr>
                                      <p:to>
                                        <p:strVal val="visible"/>
                                      </p:to>
                                    </p:set>
                                    <p:animEffect transition="in" filter="box(in)">
                                      <p:cBhvr>
                                        <p:cTn id="14" dur="500"/>
                                        <p:tgtEl>
                                          <p:spTgt spid="9227"/>
                                        </p:tgtEl>
                                      </p:cBhvr>
                                    </p:animEffect>
                                  </p:childTnLst>
                                </p:cTn>
                              </p:par>
                              <p:par>
                                <p:cTn id="15" presetID="4" presetClass="entr" presetSubtype="16" fill="hold" grpId="0" nodeType="withEffect">
                                  <p:stCondLst>
                                    <p:cond delay="0"/>
                                  </p:stCondLst>
                                  <p:childTnLst>
                                    <p:set>
                                      <p:cBhvr>
                                        <p:cTn id="16" dur="1" fill="hold">
                                          <p:stCondLst>
                                            <p:cond delay="0"/>
                                          </p:stCondLst>
                                        </p:cTn>
                                        <p:tgtEl>
                                          <p:spTgt spid="9228"/>
                                        </p:tgtEl>
                                        <p:attrNameLst>
                                          <p:attrName>style.visibility</p:attrName>
                                        </p:attrNameLst>
                                      </p:cBhvr>
                                      <p:to>
                                        <p:strVal val="visible"/>
                                      </p:to>
                                    </p:set>
                                    <p:animEffect transition="in" filter="box(in)">
                                      <p:cBhvr>
                                        <p:cTn id="17" dur="500"/>
                                        <p:tgtEl>
                                          <p:spTgt spid="92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7" grpId="0" animBg="1"/>
      <p:bldP spid="9228" grpId="0"/>
      <p:bldP spid="9229"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Line 2"/>
          <p:cNvSpPr>
            <a:spLocks noChangeShapeType="1"/>
          </p:cNvSpPr>
          <p:nvPr/>
        </p:nvSpPr>
        <p:spPr bwMode="auto">
          <a:xfrm flipV="1">
            <a:off x="1676400" y="533400"/>
            <a:ext cx="0" cy="5029200"/>
          </a:xfrm>
          <a:prstGeom prst="line">
            <a:avLst/>
          </a:prstGeom>
          <a:noFill/>
          <a:ln w="28575">
            <a:solidFill>
              <a:schemeClr val="tx1"/>
            </a:solidFill>
            <a:round/>
            <a:headEnd/>
            <a:tailEnd type="triangle" w="med" len="med"/>
          </a:ln>
          <a:effectLst/>
        </p:spPr>
        <p:txBody>
          <a:bodyPr/>
          <a:lstStyle/>
          <a:p>
            <a:endParaRPr lang="en-US"/>
          </a:p>
        </p:txBody>
      </p:sp>
      <p:sp>
        <p:nvSpPr>
          <p:cNvPr id="38915" name="Rectangle 3"/>
          <p:cNvSpPr>
            <a:spLocks noChangeArrowheads="1"/>
          </p:cNvSpPr>
          <p:nvPr/>
        </p:nvSpPr>
        <p:spPr bwMode="auto">
          <a:xfrm>
            <a:off x="3505200" y="2286000"/>
            <a:ext cx="685800" cy="3276600"/>
          </a:xfrm>
          <a:prstGeom prst="rect">
            <a:avLst/>
          </a:prstGeom>
          <a:solidFill>
            <a:srgbClr val="0099FF"/>
          </a:solidFill>
          <a:ln w="9525">
            <a:solidFill>
              <a:schemeClr val="tx1"/>
            </a:solidFill>
            <a:miter lim="800000"/>
            <a:headEnd/>
            <a:tailEnd/>
          </a:ln>
          <a:effectLst/>
        </p:spPr>
        <p:txBody>
          <a:bodyPr wrap="none" anchor="ctr"/>
          <a:lstStyle/>
          <a:p>
            <a:endParaRPr lang="en-US"/>
          </a:p>
        </p:txBody>
      </p:sp>
      <p:sp>
        <p:nvSpPr>
          <p:cNvPr id="38916" name="Line 4"/>
          <p:cNvSpPr>
            <a:spLocks noChangeShapeType="1"/>
          </p:cNvSpPr>
          <p:nvPr/>
        </p:nvSpPr>
        <p:spPr bwMode="auto">
          <a:xfrm>
            <a:off x="1676400" y="5562600"/>
            <a:ext cx="5791200" cy="0"/>
          </a:xfrm>
          <a:prstGeom prst="line">
            <a:avLst/>
          </a:prstGeom>
          <a:noFill/>
          <a:ln w="28575">
            <a:solidFill>
              <a:schemeClr val="tx1"/>
            </a:solidFill>
            <a:round/>
            <a:headEnd/>
            <a:tailEnd type="triangle" w="med" len="med"/>
          </a:ln>
          <a:effectLst/>
        </p:spPr>
        <p:txBody>
          <a:bodyPr/>
          <a:lstStyle/>
          <a:p>
            <a:endParaRPr lang="en-US"/>
          </a:p>
        </p:txBody>
      </p:sp>
      <p:sp>
        <p:nvSpPr>
          <p:cNvPr id="38917" name="Rectangle 5"/>
          <p:cNvSpPr>
            <a:spLocks noChangeArrowheads="1"/>
          </p:cNvSpPr>
          <p:nvPr/>
        </p:nvSpPr>
        <p:spPr bwMode="auto">
          <a:xfrm>
            <a:off x="2209800" y="2971800"/>
            <a:ext cx="685800" cy="2590800"/>
          </a:xfrm>
          <a:prstGeom prst="rect">
            <a:avLst/>
          </a:prstGeom>
          <a:solidFill>
            <a:srgbClr val="0099FF"/>
          </a:solidFill>
          <a:ln w="9525">
            <a:solidFill>
              <a:schemeClr val="tx1"/>
            </a:solidFill>
            <a:miter lim="800000"/>
            <a:headEnd/>
            <a:tailEnd/>
          </a:ln>
          <a:effectLst/>
        </p:spPr>
        <p:txBody>
          <a:bodyPr wrap="none" anchor="ctr"/>
          <a:lstStyle/>
          <a:p>
            <a:endParaRPr lang="en-US"/>
          </a:p>
        </p:txBody>
      </p:sp>
      <p:sp>
        <p:nvSpPr>
          <p:cNvPr id="38918" name="Rectangle 6"/>
          <p:cNvSpPr>
            <a:spLocks noChangeArrowheads="1"/>
          </p:cNvSpPr>
          <p:nvPr/>
        </p:nvSpPr>
        <p:spPr bwMode="auto">
          <a:xfrm>
            <a:off x="4800600" y="1828800"/>
            <a:ext cx="685800" cy="3733800"/>
          </a:xfrm>
          <a:prstGeom prst="rect">
            <a:avLst/>
          </a:prstGeom>
          <a:solidFill>
            <a:srgbClr val="0099FF"/>
          </a:solidFill>
          <a:ln w="9525">
            <a:solidFill>
              <a:schemeClr val="tx1"/>
            </a:solidFill>
            <a:miter lim="800000"/>
            <a:headEnd/>
            <a:tailEnd/>
          </a:ln>
          <a:effectLst/>
        </p:spPr>
        <p:txBody>
          <a:bodyPr wrap="none" anchor="ctr"/>
          <a:lstStyle/>
          <a:p>
            <a:endParaRPr lang="en-US"/>
          </a:p>
        </p:txBody>
      </p:sp>
      <p:sp>
        <p:nvSpPr>
          <p:cNvPr id="38919" name="Text Box 7"/>
          <p:cNvSpPr txBox="1">
            <a:spLocks noChangeArrowheads="1"/>
          </p:cNvSpPr>
          <p:nvPr/>
        </p:nvSpPr>
        <p:spPr bwMode="auto">
          <a:xfrm>
            <a:off x="1752600" y="533400"/>
            <a:ext cx="1295400" cy="822325"/>
          </a:xfrm>
          <a:prstGeom prst="rect">
            <a:avLst/>
          </a:prstGeom>
          <a:noFill/>
          <a:ln w="9525">
            <a:noFill/>
            <a:miter lim="800000"/>
            <a:headEnd/>
            <a:tailEnd/>
          </a:ln>
          <a:effectLst/>
        </p:spPr>
        <p:txBody>
          <a:bodyPr>
            <a:spAutoFit/>
          </a:bodyPr>
          <a:lstStyle/>
          <a:p>
            <a:pPr algn="l" eaLnBrk="1" hangingPunct="1">
              <a:spcBef>
                <a:spcPct val="50000"/>
              </a:spcBef>
            </a:pPr>
            <a:r>
              <a:rPr lang="en-US" sz="2400" b="1">
                <a:solidFill>
                  <a:srgbClr val="0000CC"/>
                </a:solidFill>
              </a:rPr>
              <a:t>TriÖu ng­êi</a:t>
            </a:r>
          </a:p>
        </p:txBody>
      </p:sp>
      <p:sp>
        <p:nvSpPr>
          <p:cNvPr id="38920" name="Text Box 8"/>
          <p:cNvSpPr txBox="1">
            <a:spLocks noChangeArrowheads="1"/>
          </p:cNvSpPr>
          <p:nvPr/>
        </p:nvSpPr>
        <p:spPr bwMode="auto">
          <a:xfrm>
            <a:off x="6934200" y="5562600"/>
            <a:ext cx="990600" cy="457200"/>
          </a:xfrm>
          <a:prstGeom prst="rect">
            <a:avLst/>
          </a:prstGeom>
          <a:noFill/>
          <a:ln w="9525">
            <a:noFill/>
            <a:miter lim="800000"/>
            <a:headEnd/>
            <a:tailEnd/>
          </a:ln>
          <a:effectLst/>
        </p:spPr>
        <p:txBody>
          <a:bodyPr>
            <a:spAutoFit/>
          </a:bodyPr>
          <a:lstStyle/>
          <a:p>
            <a:pPr algn="l" eaLnBrk="1" hangingPunct="1">
              <a:spcBef>
                <a:spcPct val="50000"/>
              </a:spcBef>
            </a:pPr>
            <a:r>
              <a:rPr lang="en-US" sz="2400" b="1">
                <a:solidFill>
                  <a:srgbClr val="0000CC"/>
                </a:solidFill>
              </a:rPr>
              <a:t>N¨m</a:t>
            </a:r>
          </a:p>
        </p:txBody>
      </p:sp>
      <p:sp>
        <p:nvSpPr>
          <p:cNvPr id="38921" name="Text Box 9"/>
          <p:cNvSpPr txBox="1">
            <a:spLocks noChangeArrowheads="1"/>
          </p:cNvSpPr>
          <p:nvPr/>
        </p:nvSpPr>
        <p:spPr bwMode="auto">
          <a:xfrm>
            <a:off x="2133600" y="5562600"/>
            <a:ext cx="1143000" cy="457200"/>
          </a:xfrm>
          <a:prstGeom prst="rect">
            <a:avLst/>
          </a:prstGeom>
          <a:noFill/>
          <a:ln w="9525">
            <a:noFill/>
            <a:miter lim="800000"/>
            <a:headEnd/>
            <a:tailEnd/>
          </a:ln>
          <a:effectLst/>
        </p:spPr>
        <p:txBody>
          <a:bodyPr>
            <a:spAutoFit/>
          </a:bodyPr>
          <a:lstStyle/>
          <a:p>
            <a:pPr algn="l" eaLnBrk="1" hangingPunct="1">
              <a:spcBef>
                <a:spcPct val="50000"/>
              </a:spcBef>
            </a:pPr>
            <a:r>
              <a:rPr lang="en-US" sz="2400" b="1">
                <a:solidFill>
                  <a:srgbClr val="0000CC"/>
                </a:solidFill>
              </a:rPr>
              <a:t>1979</a:t>
            </a:r>
          </a:p>
        </p:txBody>
      </p:sp>
      <p:sp>
        <p:nvSpPr>
          <p:cNvPr id="38922" name="Text Box 10"/>
          <p:cNvSpPr txBox="1">
            <a:spLocks noChangeArrowheads="1"/>
          </p:cNvSpPr>
          <p:nvPr/>
        </p:nvSpPr>
        <p:spPr bwMode="auto">
          <a:xfrm>
            <a:off x="3429000" y="5562600"/>
            <a:ext cx="1143000" cy="457200"/>
          </a:xfrm>
          <a:prstGeom prst="rect">
            <a:avLst/>
          </a:prstGeom>
          <a:noFill/>
          <a:ln w="9525">
            <a:noFill/>
            <a:miter lim="800000"/>
            <a:headEnd/>
            <a:tailEnd/>
          </a:ln>
          <a:effectLst/>
        </p:spPr>
        <p:txBody>
          <a:bodyPr>
            <a:spAutoFit/>
          </a:bodyPr>
          <a:lstStyle/>
          <a:p>
            <a:pPr algn="l" eaLnBrk="1" hangingPunct="1">
              <a:spcBef>
                <a:spcPct val="50000"/>
              </a:spcBef>
            </a:pPr>
            <a:r>
              <a:rPr lang="en-US" sz="2400" b="1">
                <a:solidFill>
                  <a:srgbClr val="0000CC"/>
                </a:solidFill>
              </a:rPr>
              <a:t>1989</a:t>
            </a:r>
          </a:p>
        </p:txBody>
      </p:sp>
      <p:sp>
        <p:nvSpPr>
          <p:cNvPr id="38923" name="Text Box 11"/>
          <p:cNvSpPr txBox="1">
            <a:spLocks noChangeArrowheads="1"/>
          </p:cNvSpPr>
          <p:nvPr/>
        </p:nvSpPr>
        <p:spPr bwMode="auto">
          <a:xfrm>
            <a:off x="4724400" y="5562600"/>
            <a:ext cx="1143000" cy="457200"/>
          </a:xfrm>
          <a:prstGeom prst="rect">
            <a:avLst/>
          </a:prstGeom>
          <a:noFill/>
          <a:ln w="9525">
            <a:noFill/>
            <a:miter lim="800000"/>
            <a:headEnd/>
            <a:tailEnd/>
          </a:ln>
          <a:effectLst/>
        </p:spPr>
        <p:txBody>
          <a:bodyPr>
            <a:spAutoFit/>
          </a:bodyPr>
          <a:lstStyle/>
          <a:p>
            <a:pPr algn="l" eaLnBrk="1" hangingPunct="1">
              <a:spcBef>
                <a:spcPct val="50000"/>
              </a:spcBef>
            </a:pPr>
            <a:r>
              <a:rPr lang="en-US" sz="2400" b="1">
                <a:solidFill>
                  <a:srgbClr val="0000CC"/>
                </a:solidFill>
              </a:rPr>
              <a:t>1999</a:t>
            </a:r>
          </a:p>
        </p:txBody>
      </p:sp>
      <p:sp>
        <p:nvSpPr>
          <p:cNvPr id="38924" name="Text Box 12"/>
          <p:cNvSpPr txBox="1">
            <a:spLocks noChangeArrowheads="1"/>
          </p:cNvSpPr>
          <p:nvPr/>
        </p:nvSpPr>
        <p:spPr bwMode="auto">
          <a:xfrm>
            <a:off x="1143000" y="4330700"/>
            <a:ext cx="838200" cy="457200"/>
          </a:xfrm>
          <a:prstGeom prst="rect">
            <a:avLst/>
          </a:prstGeom>
          <a:noFill/>
          <a:ln w="9525">
            <a:noFill/>
            <a:miter lim="800000"/>
            <a:headEnd/>
            <a:tailEnd/>
          </a:ln>
          <a:effectLst/>
        </p:spPr>
        <p:txBody>
          <a:bodyPr>
            <a:spAutoFit/>
          </a:bodyPr>
          <a:lstStyle/>
          <a:p>
            <a:pPr algn="l" eaLnBrk="1" hangingPunct="1">
              <a:spcBef>
                <a:spcPct val="50000"/>
              </a:spcBef>
            </a:pPr>
            <a:r>
              <a:rPr lang="en-US" sz="2400" b="1">
                <a:solidFill>
                  <a:srgbClr val="0000CC"/>
                </a:solidFill>
              </a:rPr>
              <a:t>20</a:t>
            </a:r>
          </a:p>
        </p:txBody>
      </p:sp>
      <p:sp>
        <p:nvSpPr>
          <p:cNvPr id="38925" name="Line 13"/>
          <p:cNvSpPr>
            <a:spLocks noChangeShapeType="1"/>
          </p:cNvSpPr>
          <p:nvPr/>
        </p:nvSpPr>
        <p:spPr bwMode="auto">
          <a:xfrm>
            <a:off x="1600200" y="4572000"/>
            <a:ext cx="152400" cy="0"/>
          </a:xfrm>
          <a:prstGeom prst="line">
            <a:avLst/>
          </a:prstGeom>
          <a:noFill/>
          <a:ln w="28575">
            <a:solidFill>
              <a:schemeClr val="tx1"/>
            </a:solidFill>
            <a:round/>
            <a:headEnd/>
            <a:tailEnd/>
          </a:ln>
          <a:effectLst/>
        </p:spPr>
        <p:txBody>
          <a:bodyPr/>
          <a:lstStyle/>
          <a:p>
            <a:endParaRPr lang="en-US"/>
          </a:p>
        </p:txBody>
      </p:sp>
      <p:sp>
        <p:nvSpPr>
          <p:cNvPr id="38926" name="Line 14"/>
          <p:cNvSpPr>
            <a:spLocks noChangeShapeType="1"/>
          </p:cNvSpPr>
          <p:nvPr/>
        </p:nvSpPr>
        <p:spPr bwMode="auto">
          <a:xfrm>
            <a:off x="1600200" y="3581400"/>
            <a:ext cx="152400" cy="0"/>
          </a:xfrm>
          <a:prstGeom prst="line">
            <a:avLst/>
          </a:prstGeom>
          <a:noFill/>
          <a:ln w="28575">
            <a:solidFill>
              <a:schemeClr val="tx1"/>
            </a:solidFill>
            <a:round/>
            <a:headEnd/>
            <a:tailEnd/>
          </a:ln>
          <a:effectLst/>
        </p:spPr>
        <p:txBody>
          <a:bodyPr/>
          <a:lstStyle/>
          <a:p>
            <a:endParaRPr lang="en-US"/>
          </a:p>
        </p:txBody>
      </p:sp>
      <p:sp>
        <p:nvSpPr>
          <p:cNvPr id="38927" name="Line 15"/>
          <p:cNvSpPr>
            <a:spLocks noChangeShapeType="1"/>
          </p:cNvSpPr>
          <p:nvPr/>
        </p:nvSpPr>
        <p:spPr bwMode="auto">
          <a:xfrm>
            <a:off x="1600200" y="2590800"/>
            <a:ext cx="152400" cy="0"/>
          </a:xfrm>
          <a:prstGeom prst="line">
            <a:avLst/>
          </a:prstGeom>
          <a:noFill/>
          <a:ln w="28575">
            <a:solidFill>
              <a:schemeClr val="tx1"/>
            </a:solidFill>
            <a:round/>
            <a:headEnd/>
            <a:tailEnd/>
          </a:ln>
          <a:effectLst/>
        </p:spPr>
        <p:txBody>
          <a:bodyPr/>
          <a:lstStyle/>
          <a:p>
            <a:endParaRPr lang="en-US"/>
          </a:p>
        </p:txBody>
      </p:sp>
      <p:sp>
        <p:nvSpPr>
          <p:cNvPr id="38928" name="Line 16"/>
          <p:cNvSpPr>
            <a:spLocks noChangeShapeType="1"/>
          </p:cNvSpPr>
          <p:nvPr/>
        </p:nvSpPr>
        <p:spPr bwMode="auto">
          <a:xfrm>
            <a:off x="1600200" y="1600200"/>
            <a:ext cx="152400" cy="0"/>
          </a:xfrm>
          <a:prstGeom prst="line">
            <a:avLst/>
          </a:prstGeom>
          <a:noFill/>
          <a:ln w="28575">
            <a:solidFill>
              <a:schemeClr val="tx1"/>
            </a:solidFill>
            <a:round/>
            <a:headEnd/>
            <a:tailEnd/>
          </a:ln>
          <a:effectLst/>
        </p:spPr>
        <p:txBody>
          <a:bodyPr/>
          <a:lstStyle/>
          <a:p>
            <a:endParaRPr lang="en-US"/>
          </a:p>
        </p:txBody>
      </p:sp>
      <p:sp>
        <p:nvSpPr>
          <p:cNvPr id="38929" name="Text Box 17"/>
          <p:cNvSpPr txBox="1">
            <a:spLocks noChangeArrowheads="1"/>
          </p:cNvSpPr>
          <p:nvPr/>
        </p:nvSpPr>
        <p:spPr bwMode="auto">
          <a:xfrm>
            <a:off x="1143000" y="3340100"/>
            <a:ext cx="838200" cy="457200"/>
          </a:xfrm>
          <a:prstGeom prst="rect">
            <a:avLst/>
          </a:prstGeom>
          <a:noFill/>
          <a:ln w="9525">
            <a:noFill/>
            <a:miter lim="800000"/>
            <a:headEnd/>
            <a:tailEnd/>
          </a:ln>
          <a:effectLst/>
        </p:spPr>
        <p:txBody>
          <a:bodyPr>
            <a:spAutoFit/>
          </a:bodyPr>
          <a:lstStyle/>
          <a:p>
            <a:pPr algn="l" eaLnBrk="1" hangingPunct="1">
              <a:spcBef>
                <a:spcPct val="50000"/>
              </a:spcBef>
            </a:pPr>
            <a:r>
              <a:rPr lang="en-US" sz="2400" b="1">
                <a:solidFill>
                  <a:srgbClr val="0000CC"/>
                </a:solidFill>
              </a:rPr>
              <a:t>40</a:t>
            </a:r>
          </a:p>
        </p:txBody>
      </p:sp>
      <p:sp>
        <p:nvSpPr>
          <p:cNvPr id="38930" name="Text Box 18"/>
          <p:cNvSpPr txBox="1">
            <a:spLocks noChangeArrowheads="1"/>
          </p:cNvSpPr>
          <p:nvPr/>
        </p:nvSpPr>
        <p:spPr bwMode="auto">
          <a:xfrm>
            <a:off x="1143000" y="2349500"/>
            <a:ext cx="838200" cy="457200"/>
          </a:xfrm>
          <a:prstGeom prst="rect">
            <a:avLst/>
          </a:prstGeom>
          <a:noFill/>
          <a:ln w="9525">
            <a:noFill/>
            <a:miter lim="800000"/>
            <a:headEnd/>
            <a:tailEnd/>
          </a:ln>
          <a:effectLst/>
        </p:spPr>
        <p:txBody>
          <a:bodyPr>
            <a:spAutoFit/>
          </a:bodyPr>
          <a:lstStyle/>
          <a:p>
            <a:pPr algn="l" eaLnBrk="1" hangingPunct="1">
              <a:spcBef>
                <a:spcPct val="50000"/>
              </a:spcBef>
            </a:pPr>
            <a:r>
              <a:rPr lang="en-US" sz="2400" b="1">
                <a:solidFill>
                  <a:srgbClr val="0000CC"/>
                </a:solidFill>
              </a:rPr>
              <a:t>60</a:t>
            </a:r>
          </a:p>
        </p:txBody>
      </p:sp>
      <p:sp>
        <p:nvSpPr>
          <p:cNvPr id="38931" name="Text Box 19"/>
          <p:cNvSpPr txBox="1">
            <a:spLocks noChangeArrowheads="1"/>
          </p:cNvSpPr>
          <p:nvPr/>
        </p:nvSpPr>
        <p:spPr bwMode="auto">
          <a:xfrm>
            <a:off x="1143000" y="1358900"/>
            <a:ext cx="838200" cy="457200"/>
          </a:xfrm>
          <a:prstGeom prst="rect">
            <a:avLst/>
          </a:prstGeom>
          <a:noFill/>
          <a:ln w="9525">
            <a:noFill/>
            <a:miter lim="800000"/>
            <a:headEnd/>
            <a:tailEnd/>
          </a:ln>
          <a:effectLst/>
        </p:spPr>
        <p:txBody>
          <a:bodyPr>
            <a:spAutoFit/>
          </a:bodyPr>
          <a:lstStyle/>
          <a:p>
            <a:pPr algn="l" eaLnBrk="1" hangingPunct="1">
              <a:spcBef>
                <a:spcPct val="50000"/>
              </a:spcBef>
            </a:pPr>
            <a:r>
              <a:rPr lang="en-US" sz="2400" b="1">
                <a:solidFill>
                  <a:srgbClr val="0000CC"/>
                </a:solidFill>
              </a:rPr>
              <a:t>80</a:t>
            </a:r>
          </a:p>
        </p:txBody>
      </p:sp>
      <p:sp>
        <p:nvSpPr>
          <p:cNvPr id="38932" name="Text Box 20"/>
          <p:cNvSpPr txBox="1">
            <a:spLocks noChangeArrowheads="1"/>
          </p:cNvSpPr>
          <p:nvPr/>
        </p:nvSpPr>
        <p:spPr bwMode="auto">
          <a:xfrm>
            <a:off x="2133600" y="2514600"/>
            <a:ext cx="838200" cy="457200"/>
          </a:xfrm>
          <a:prstGeom prst="rect">
            <a:avLst/>
          </a:prstGeom>
          <a:noFill/>
          <a:ln w="9525">
            <a:noFill/>
            <a:miter lim="800000"/>
            <a:headEnd/>
            <a:tailEnd/>
          </a:ln>
          <a:effectLst/>
        </p:spPr>
        <p:txBody>
          <a:bodyPr>
            <a:spAutoFit/>
          </a:bodyPr>
          <a:lstStyle/>
          <a:p>
            <a:pPr algn="l" eaLnBrk="1" hangingPunct="1">
              <a:spcBef>
                <a:spcPct val="50000"/>
              </a:spcBef>
            </a:pPr>
            <a:r>
              <a:rPr lang="en-US" sz="2400" b="1">
                <a:solidFill>
                  <a:srgbClr val="0000CC"/>
                </a:solidFill>
              </a:rPr>
              <a:t>52,7</a:t>
            </a:r>
          </a:p>
        </p:txBody>
      </p:sp>
      <p:sp>
        <p:nvSpPr>
          <p:cNvPr id="38933" name="Text Box 21"/>
          <p:cNvSpPr txBox="1">
            <a:spLocks noChangeArrowheads="1"/>
          </p:cNvSpPr>
          <p:nvPr/>
        </p:nvSpPr>
        <p:spPr bwMode="auto">
          <a:xfrm>
            <a:off x="3505200" y="1828800"/>
            <a:ext cx="838200" cy="457200"/>
          </a:xfrm>
          <a:prstGeom prst="rect">
            <a:avLst/>
          </a:prstGeom>
          <a:noFill/>
          <a:ln w="9525">
            <a:noFill/>
            <a:miter lim="800000"/>
            <a:headEnd/>
            <a:tailEnd/>
          </a:ln>
          <a:effectLst/>
        </p:spPr>
        <p:txBody>
          <a:bodyPr>
            <a:spAutoFit/>
          </a:bodyPr>
          <a:lstStyle/>
          <a:p>
            <a:pPr algn="l" eaLnBrk="1" hangingPunct="1">
              <a:spcBef>
                <a:spcPct val="50000"/>
              </a:spcBef>
            </a:pPr>
            <a:r>
              <a:rPr lang="en-US" sz="2400" b="1">
                <a:solidFill>
                  <a:srgbClr val="0000CC"/>
                </a:solidFill>
              </a:rPr>
              <a:t>64,4</a:t>
            </a:r>
          </a:p>
        </p:txBody>
      </p:sp>
      <p:sp>
        <p:nvSpPr>
          <p:cNvPr id="38934" name="Text Box 22"/>
          <p:cNvSpPr txBox="1">
            <a:spLocks noChangeArrowheads="1"/>
          </p:cNvSpPr>
          <p:nvPr/>
        </p:nvSpPr>
        <p:spPr bwMode="auto">
          <a:xfrm>
            <a:off x="4800600" y="1371600"/>
            <a:ext cx="838200" cy="457200"/>
          </a:xfrm>
          <a:prstGeom prst="rect">
            <a:avLst/>
          </a:prstGeom>
          <a:noFill/>
          <a:ln w="9525">
            <a:noFill/>
            <a:miter lim="800000"/>
            <a:headEnd/>
            <a:tailEnd/>
          </a:ln>
          <a:effectLst/>
        </p:spPr>
        <p:txBody>
          <a:bodyPr>
            <a:spAutoFit/>
          </a:bodyPr>
          <a:lstStyle/>
          <a:p>
            <a:pPr algn="l" eaLnBrk="1" hangingPunct="1">
              <a:spcBef>
                <a:spcPct val="50000"/>
              </a:spcBef>
            </a:pPr>
            <a:r>
              <a:rPr lang="en-US" sz="2400" b="1">
                <a:solidFill>
                  <a:srgbClr val="0000CC"/>
                </a:solidFill>
              </a:rPr>
              <a:t>76,3</a:t>
            </a:r>
          </a:p>
        </p:txBody>
      </p:sp>
      <p:sp>
        <p:nvSpPr>
          <p:cNvPr id="38935" name="Text Box 23"/>
          <p:cNvSpPr txBox="1">
            <a:spLocks noChangeArrowheads="1"/>
          </p:cNvSpPr>
          <p:nvPr/>
        </p:nvSpPr>
        <p:spPr bwMode="auto">
          <a:xfrm>
            <a:off x="1066800" y="6096000"/>
            <a:ext cx="6934200" cy="519113"/>
          </a:xfrm>
          <a:prstGeom prst="rect">
            <a:avLst/>
          </a:prstGeom>
          <a:noFill/>
          <a:ln w="9525">
            <a:noFill/>
            <a:miter lim="800000"/>
            <a:headEnd/>
            <a:tailEnd/>
          </a:ln>
          <a:effectLst/>
        </p:spPr>
        <p:txBody>
          <a:bodyPr>
            <a:spAutoFit/>
          </a:bodyPr>
          <a:lstStyle/>
          <a:p>
            <a:pPr eaLnBrk="1" hangingPunct="1">
              <a:spcBef>
                <a:spcPct val="50000"/>
              </a:spcBef>
            </a:pPr>
            <a:r>
              <a:rPr lang="en-US" b="1">
                <a:solidFill>
                  <a:srgbClr val="0000CC"/>
                </a:solidFill>
              </a:rPr>
              <a:t>BiÓu ®å d©n sè ViÖt Nam qua c¸c n¨m</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Line 4"/>
          <p:cNvSpPr>
            <a:spLocks noChangeShapeType="1"/>
          </p:cNvSpPr>
          <p:nvPr/>
        </p:nvSpPr>
        <p:spPr bwMode="auto">
          <a:xfrm flipV="1">
            <a:off x="609600" y="2667000"/>
            <a:ext cx="0" cy="3352800"/>
          </a:xfrm>
          <a:prstGeom prst="line">
            <a:avLst/>
          </a:prstGeom>
          <a:noFill/>
          <a:ln w="38100">
            <a:solidFill>
              <a:schemeClr val="tx1"/>
            </a:solidFill>
            <a:round/>
            <a:headEnd/>
            <a:tailEnd type="triangle" w="med" len="med"/>
          </a:ln>
          <a:effectLst/>
        </p:spPr>
        <p:txBody>
          <a:bodyPr/>
          <a:lstStyle/>
          <a:p>
            <a:endParaRPr lang="en-US"/>
          </a:p>
        </p:txBody>
      </p:sp>
      <p:sp>
        <p:nvSpPr>
          <p:cNvPr id="35845" name="Line 5"/>
          <p:cNvSpPr>
            <a:spLocks noChangeShapeType="1"/>
          </p:cNvSpPr>
          <p:nvPr/>
        </p:nvSpPr>
        <p:spPr bwMode="auto">
          <a:xfrm flipV="1">
            <a:off x="609600" y="6019800"/>
            <a:ext cx="2895600" cy="0"/>
          </a:xfrm>
          <a:prstGeom prst="line">
            <a:avLst/>
          </a:prstGeom>
          <a:noFill/>
          <a:ln w="38100">
            <a:solidFill>
              <a:schemeClr val="tx1"/>
            </a:solidFill>
            <a:round/>
            <a:headEnd/>
            <a:tailEnd type="triangle" w="med" len="med"/>
          </a:ln>
          <a:effectLst/>
        </p:spPr>
        <p:txBody>
          <a:bodyPr/>
          <a:lstStyle/>
          <a:p>
            <a:endParaRPr lang="en-US"/>
          </a:p>
        </p:txBody>
      </p:sp>
      <p:sp>
        <p:nvSpPr>
          <p:cNvPr id="35846" name="Rectangle 6"/>
          <p:cNvSpPr>
            <a:spLocks noChangeArrowheads="1"/>
          </p:cNvSpPr>
          <p:nvPr/>
        </p:nvSpPr>
        <p:spPr bwMode="auto">
          <a:xfrm>
            <a:off x="762000" y="4724400"/>
            <a:ext cx="381000" cy="1295400"/>
          </a:xfrm>
          <a:prstGeom prst="rect">
            <a:avLst/>
          </a:prstGeom>
          <a:solidFill>
            <a:srgbClr val="0000FF"/>
          </a:solidFill>
          <a:ln w="9525">
            <a:solidFill>
              <a:schemeClr val="hlink"/>
            </a:solidFill>
            <a:miter lim="800000"/>
            <a:headEnd/>
            <a:tailEnd/>
          </a:ln>
          <a:effectLst/>
        </p:spPr>
        <p:txBody>
          <a:bodyPr wrap="none" anchor="ctr"/>
          <a:lstStyle/>
          <a:p>
            <a:pPr eaLnBrk="1" hangingPunct="1"/>
            <a:endParaRPr lang="en-US" sz="1800" b="1">
              <a:solidFill>
                <a:srgbClr val="FF0000"/>
              </a:solidFill>
              <a:latin typeface="Arial" pitchFamily="34" charset="0"/>
              <a:cs typeface="Arial" pitchFamily="34" charset="0"/>
            </a:endParaRPr>
          </a:p>
        </p:txBody>
      </p:sp>
      <p:sp>
        <p:nvSpPr>
          <p:cNvPr id="35847" name="Rectangle 7"/>
          <p:cNvSpPr>
            <a:spLocks noChangeArrowheads="1"/>
          </p:cNvSpPr>
          <p:nvPr/>
        </p:nvSpPr>
        <p:spPr bwMode="auto">
          <a:xfrm>
            <a:off x="1295400" y="4419600"/>
            <a:ext cx="457200" cy="1600200"/>
          </a:xfrm>
          <a:prstGeom prst="rect">
            <a:avLst/>
          </a:prstGeom>
          <a:solidFill>
            <a:srgbClr val="0000FF"/>
          </a:solidFill>
          <a:ln w="9525">
            <a:solidFill>
              <a:srgbClr val="0000FF"/>
            </a:solidFill>
            <a:miter lim="800000"/>
            <a:headEnd/>
            <a:tailEnd/>
          </a:ln>
          <a:effectLst/>
        </p:spPr>
        <p:txBody>
          <a:bodyPr wrap="none" anchor="ctr"/>
          <a:lstStyle/>
          <a:p>
            <a:endParaRPr lang="en-US"/>
          </a:p>
        </p:txBody>
      </p:sp>
      <p:sp>
        <p:nvSpPr>
          <p:cNvPr id="35848" name="Rectangle 8"/>
          <p:cNvSpPr>
            <a:spLocks noChangeArrowheads="1"/>
          </p:cNvSpPr>
          <p:nvPr/>
        </p:nvSpPr>
        <p:spPr bwMode="auto">
          <a:xfrm>
            <a:off x="1905000" y="4038600"/>
            <a:ext cx="457200" cy="1981200"/>
          </a:xfrm>
          <a:prstGeom prst="rect">
            <a:avLst/>
          </a:prstGeom>
          <a:solidFill>
            <a:srgbClr val="0000FF"/>
          </a:solidFill>
          <a:ln w="9525">
            <a:solidFill>
              <a:schemeClr val="hlink"/>
            </a:solidFill>
            <a:miter lim="800000"/>
            <a:headEnd/>
            <a:tailEnd/>
          </a:ln>
          <a:effectLst/>
        </p:spPr>
        <p:txBody>
          <a:bodyPr wrap="none" anchor="ctr"/>
          <a:lstStyle/>
          <a:p>
            <a:endParaRPr lang="en-US"/>
          </a:p>
        </p:txBody>
      </p:sp>
      <p:sp>
        <p:nvSpPr>
          <p:cNvPr id="35849" name="Text Box 9"/>
          <p:cNvSpPr txBox="1">
            <a:spLocks noChangeArrowheads="1"/>
          </p:cNvSpPr>
          <p:nvPr/>
        </p:nvSpPr>
        <p:spPr bwMode="auto">
          <a:xfrm>
            <a:off x="2590800" y="6172200"/>
            <a:ext cx="990600" cy="336550"/>
          </a:xfrm>
          <a:prstGeom prst="rect">
            <a:avLst/>
          </a:prstGeom>
          <a:noFill/>
          <a:ln w="9525">
            <a:noFill/>
            <a:miter lim="800000"/>
            <a:headEnd/>
            <a:tailEnd/>
          </a:ln>
          <a:effectLst/>
        </p:spPr>
        <p:txBody>
          <a:bodyPr>
            <a:spAutoFit/>
          </a:bodyPr>
          <a:lstStyle/>
          <a:p>
            <a:pPr eaLnBrk="1" hangingPunct="1"/>
            <a:r>
              <a:rPr lang="en-US" sz="1600" b="1">
                <a:solidFill>
                  <a:srgbClr val="FF0000"/>
                </a:solidFill>
                <a:latin typeface="Arial" pitchFamily="34" charset="0"/>
                <a:cs typeface="Arial" pitchFamily="34" charset="0"/>
              </a:rPr>
              <a:t>Năm</a:t>
            </a:r>
          </a:p>
        </p:txBody>
      </p:sp>
      <p:sp>
        <p:nvSpPr>
          <p:cNvPr id="35850" name="Text Box 10"/>
          <p:cNvSpPr txBox="1">
            <a:spLocks noChangeArrowheads="1"/>
          </p:cNvSpPr>
          <p:nvPr/>
        </p:nvSpPr>
        <p:spPr bwMode="auto">
          <a:xfrm>
            <a:off x="1752600" y="6172200"/>
            <a:ext cx="990600" cy="336550"/>
          </a:xfrm>
          <a:prstGeom prst="rect">
            <a:avLst/>
          </a:prstGeom>
          <a:noFill/>
          <a:ln w="9525">
            <a:noFill/>
            <a:miter lim="800000"/>
            <a:headEnd/>
            <a:tailEnd/>
          </a:ln>
          <a:effectLst/>
        </p:spPr>
        <p:txBody>
          <a:bodyPr>
            <a:spAutoFit/>
          </a:bodyPr>
          <a:lstStyle/>
          <a:p>
            <a:pPr eaLnBrk="1" hangingPunct="1"/>
            <a:r>
              <a:rPr lang="en-US" sz="1600" b="1">
                <a:solidFill>
                  <a:srgbClr val="FF0000"/>
                </a:solidFill>
                <a:latin typeface="Arial" pitchFamily="34" charset="0"/>
                <a:cs typeface="Arial" pitchFamily="34" charset="0"/>
              </a:rPr>
              <a:t>1999</a:t>
            </a:r>
          </a:p>
        </p:txBody>
      </p:sp>
      <p:sp>
        <p:nvSpPr>
          <p:cNvPr id="35851" name="Text Box 11"/>
          <p:cNvSpPr txBox="1">
            <a:spLocks noChangeArrowheads="1"/>
          </p:cNvSpPr>
          <p:nvPr/>
        </p:nvSpPr>
        <p:spPr bwMode="auto">
          <a:xfrm>
            <a:off x="1066800" y="6172200"/>
            <a:ext cx="990600" cy="336550"/>
          </a:xfrm>
          <a:prstGeom prst="rect">
            <a:avLst/>
          </a:prstGeom>
          <a:noFill/>
          <a:ln w="9525">
            <a:noFill/>
            <a:miter lim="800000"/>
            <a:headEnd/>
            <a:tailEnd/>
          </a:ln>
          <a:effectLst/>
        </p:spPr>
        <p:txBody>
          <a:bodyPr>
            <a:spAutoFit/>
          </a:bodyPr>
          <a:lstStyle/>
          <a:p>
            <a:pPr eaLnBrk="1" hangingPunct="1"/>
            <a:r>
              <a:rPr lang="en-US" sz="1600" b="1">
                <a:solidFill>
                  <a:srgbClr val="FF0000"/>
                </a:solidFill>
                <a:latin typeface="Arial" pitchFamily="34" charset="0"/>
                <a:cs typeface="Arial" pitchFamily="34" charset="0"/>
              </a:rPr>
              <a:t>1989</a:t>
            </a:r>
          </a:p>
        </p:txBody>
      </p:sp>
      <p:sp>
        <p:nvSpPr>
          <p:cNvPr id="35852" name="Text Box 12"/>
          <p:cNvSpPr txBox="1">
            <a:spLocks noChangeArrowheads="1"/>
          </p:cNvSpPr>
          <p:nvPr/>
        </p:nvSpPr>
        <p:spPr bwMode="auto">
          <a:xfrm>
            <a:off x="533400" y="4419600"/>
            <a:ext cx="914400" cy="336550"/>
          </a:xfrm>
          <a:prstGeom prst="rect">
            <a:avLst/>
          </a:prstGeom>
          <a:noFill/>
          <a:ln w="9525">
            <a:noFill/>
            <a:miter lim="800000"/>
            <a:headEnd/>
            <a:tailEnd/>
          </a:ln>
          <a:effectLst/>
        </p:spPr>
        <p:txBody>
          <a:bodyPr>
            <a:spAutoFit/>
          </a:bodyPr>
          <a:lstStyle/>
          <a:p>
            <a:pPr eaLnBrk="1" hangingPunct="1"/>
            <a:r>
              <a:rPr lang="en-US" sz="1600" b="1">
                <a:solidFill>
                  <a:srgbClr val="FF0000"/>
                </a:solidFill>
                <a:latin typeface="Arial" pitchFamily="34" charset="0"/>
                <a:cs typeface="Arial" pitchFamily="34" charset="0"/>
              </a:rPr>
              <a:t>52,7</a:t>
            </a:r>
          </a:p>
        </p:txBody>
      </p:sp>
      <p:sp>
        <p:nvSpPr>
          <p:cNvPr id="35853" name="Text Box 13"/>
          <p:cNvSpPr txBox="1">
            <a:spLocks noChangeArrowheads="1"/>
          </p:cNvSpPr>
          <p:nvPr/>
        </p:nvSpPr>
        <p:spPr bwMode="auto">
          <a:xfrm>
            <a:off x="1066800" y="4114800"/>
            <a:ext cx="990600" cy="336550"/>
          </a:xfrm>
          <a:prstGeom prst="rect">
            <a:avLst/>
          </a:prstGeom>
          <a:noFill/>
          <a:ln w="9525">
            <a:noFill/>
            <a:miter lim="800000"/>
            <a:headEnd/>
            <a:tailEnd/>
          </a:ln>
          <a:effectLst/>
        </p:spPr>
        <p:txBody>
          <a:bodyPr>
            <a:spAutoFit/>
          </a:bodyPr>
          <a:lstStyle/>
          <a:p>
            <a:pPr eaLnBrk="1" hangingPunct="1"/>
            <a:r>
              <a:rPr lang="en-US" sz="1600" b="1">
                <a:solidFill>
                  <a:srgbClr val="FF0000"/>
                </a:solidFill>
                <a:latin typeface="Arial" pitchFamily="34" charset="0"/>
                <a:cs typeface="Arial" pitchFamily="34" charset="0"/>
              </a:rPr>
              <a:t>64,4</a:t>
            </a:r>
          </a:p>
        </p:txBody>
      </p:sp>
      <p:sp>
        <p:nvSpPr>
          <p:cNvPr id="35854" name="Text Box 14"/>
          <p:cNvSpPr txBox="1">
            <a:spLocks noChangeArrowheads="1"/>
          </p:cNvSpPr>
          <p:nvPr/>
        </p:nvSpPr>
        <p:spPr bwMode="auto">
          <a:xfrm>
            <a:off x="1676400" y="3733800"/>
            <a:ext cx="990600" cy="336550"/>
          </a:xfrm>
          <a:prstGeom prst="rect">
            <a:avLst/>
          </a:prstGeom>
          <a:noFill/>
          <a:ln w="9525">
            <a:noFill/>
            <a:miter lim="800000"/>
            <a:headEnd/>
            <a:tailEnd/>
          </a:ln>
          <a:effectLst/>
        </p:spPr>
        <p:txBody>
          <a:bodyPr>
            <a:spAutoFit/>
          </a:bodyPr>
          <a:lstStyle/>
          <a:p>
            <a:pPr eaLnBrk="1" hangingPunct="1"/>
            <a:r>
              <a:rPr lang="en-US" sz="1600" b="1">
                <a:solidFill>
                  <a:srgbClr val="FF0000"/>
                </a:solidFill>
                <a:latin typeface="Arial" pitchFamily="34" charset="0"/>
                <a:cs typeface="Arial" pitchFamily="34" charset="0"/>
              </a:rPr>
              <a:t>76,3</a:t>
            </a:r>
          </a:p>
        </p:txBody>
      </p:sp>
      <p:sp>
        <p:nvSpPr>
          <p:cNvPr id="35855" name="Line 15"/>
          <p:cNvSpPr>
            <a:spLocks noChangeShapeType="1"/>
          </p:cNvSpPr>
          <p:nvPr/>
        </p:nvSpPr>
        <p:spPr bwMode="auto">
          <a:xfrm>
            <a:off x="533400" y="3962400"/>
            <a:ext cx="152400" cy="0"/>
          </a:xfrm>
          <a:prstGeom prst="line">
            <a:avLst/>
          </a:prstGeom>
          <a:noFill/>
          <a:ln w="38100">
            <a:solidFill>
              <a:schemeClr val="tx1"/>
            </a:solidFill>
            <a:round/>
            <a:headEnd/>
            <a:tailEnd/>
          </a:ln>
          <a:effectLst/>
        </p:spPr>
        <p:txBody>
          <a:bodyPr/>
          <a:lstStyle/>
          <a:p>
            <a:endParaRPr lang="en-US"/>
          </a:p>
        </p:txBody>
      </p:sp>
      <p:sp>
        <p:nvSpPr>
          <p:cNvPr id="35856" name="Text Box 16"/>
          <p:cNvSpPr txBox="1">
            <a:spLocks noChangeArrowheads="1"/>
          </p:cNvSpPr>
          <p:nvPr/>
        </p:nvSpPr>
        <p:spPr bwMode="auto">
          <a:xfrm>
            <a:off x="381000" y="6172200"/>
            <a:ext cx="990600" cy="336550"/>
          </a:xfrm>
          <a:prstGeom prst="rect">
            <a:avLst/>
          </a:prstGeom>
          <a:noFill/>
          <a:ln w="9525">
            <a:noFill/>
            <a:miter lim="800000"/>
            <a:headEnd/>
            <a:tailEnd/>
          </a:ln>
          <a:effectLst/>
        </p:spPr>
        <p:txBody>
          <a:bodyPr>
            <a:spAutoFit/>
          </a:bodyPr>
          <a:lstStyle/>
          <a:p>
            <a:pPr eaLnBrk="1" hangingPunct="1"/>
            <a:r>
              <a:rPr lang="en-US" sz="1600" b="1">
                <a:solidFill>
                  <a:srgbClr val="FF0000"/>
                </a:solidFill>
                <a:latin typeface="Arial" pitchFamily="34" charset="0"/>
                <a:cs typeface="Arial" pitchFamily="34" charset="0"/>
              </a:rPr>
              <a:t>1979</a:t>
            </a:r>
          </a:p>
        </p:txBody>
      </p:sp>
      <p:sp>
        <p:nvSpPr>
          <p:cNvPr id="35857" name="Line 17"/>
          <p:cNvSpPr>
            <a:spLocks noChangeShapeType="1"/>
          </p:cNvSpPr>
          <p:nvPr/>
        </p:nvSpPr>
        <p:spPr bwMode="auto">
          <a:xfrm>
            <a:off x="533400" y="4495800"/>
            <a:ext cx="152400" cy="0"/>
          </a:xfrm>
          <a:prstGeom prst="line">
            <a:avLst/>
          </a:prstGeom>
          <a:noFill/>
          <a:ln w="38100">
            <a:solidFill>
              <a:schemeClr val="tx1"/>
            </a:solidFill>
            <a:round/>
            <a:headEnd/>
            <a:tailEnd/>
          </a:ln>
          <a:effectLst/>
        </p:spPr>
        <p:txBody>
          <a:bodyPr/>
          <a:lstStyle/>
          <a:p>
            <a:endParaRPr lang="en-US"/>
          </a:p>
        </p:txBody>
      </p:sp>
      <p:sp>
        <p:nvSpPr>
          <p:cNvPr id="35858" name="Line 18"/>
          <p:cNvSpPr>
            <a:spLocks noChangeShapeType="1"/>
          </p:cNvSpPr>
          <p:nvPr/>
        </p:nvSpPr>
        <p:spPr bwMode="auto">
          <a:xfrm flipV="1">
            <a:off x="533400" y="5029200"/>
            <a:ext cx="152400" cy="0"/>
          </a:xfrm>
          <a:prstGeom prst="line">
            <a:avLst/>
          </a:prstGeom>
          <a:noFill/>
          <a:ln w="38100">
            <a:solidFill>
              <a:schemeClr val="tx1"/>
            </a:solidFill>
            <a:round/>
            <a:headEnd/>
            <a:tailEnd/>
          </a:ln>
          <a:effectLst/>
        </p:spPr>
        <p:txBody>
          <a:bodyPr/>
          <a:lstStyle/>
          <a:p>
            <a:endParaRPr lang="en-US"/>
          </a:p>
        </p:txBody>
      </p:sp>
      <p:sp>
        <p:nvSpPr>
          <p:cNvPr id="35859" name="Line 19"/>
          <p:cNvSpPr>
            <a:spLocks noChangeShapeType="1"/>
          </p:cNvSpPr>
          <p:nvPr/>
        </p:nvSpPr>
        <p:spPr bwMode="auto">
          <a:xfrm flipV="1">
            <a:off x="533400" y="5486400"/>
            <a:ext cx="152400" cy="0"/>
          </a:xfrm>
          <a:prstGeom prst="line">
            <a:avLst/>
          </a:prstGeom>
          <a:noFill/>
          <a:ln w="38100">
            <a:solidFill>
              <a:schemeClr val="tx1"/>
            </a:solidFill>
            <a:round/>
            <a:headEnd/>
            <a:tailEnd/>
          </a:ln>
          <a:effectLst/>
        </p:spPr>
        <p:txBody>
          <a:bodyPr/>
          <a:lstStyle/>
          <a:p>
            <a:endParaRPr lang="en-US"/>
          </a:p>
        </p:txBody>
      </p:sp>
      <p:sp>
        <p:nvSpPr>
          <p:cNvPr id="35860" name="Text Box 20"/>
          <p:cNvSpPr txBox="1">
            <a:spLocks noChangeArrowheads="1"/>
          </p:cNvSpPr>
          <p:nvPr/>
        </p:nvSpPr>
        <p:spPr bwMode="auto">
          <a:xfrm>
            <a:off x="228600" y="2292350"/>
            <a:ext cx="184150" cy="366713"/>
          </a:xfrm>
          <a:prstGeom prst="rect">
            <a:avLst/>
          </a:prstGeom>
          <a:noFill/>
          <a:ln w="9525" algn="ctr">
            <a:noFill/>
            <a:miter lim="800000"/>
            <a:headEnd/>
            <a:tailEnd/>
          </a:ln>
          <a:effectLst/>
        </p:spPr>
        <p:txBody>
          <a:bodyPr wrap="none">
            <a:spAutoFit/>
          </a:bodyPr>
          <a:lstStyle/>
          <a:p>
            <a:pPr eaLnBrk="1" hangingPunct="1"/>
            <a:endParaRPr lang="en-US" sz="1800" b="1">
              <a:solidFill>
                <a:srgbClr val="FF0000"/>
              </a:solidFill>
            </a:endParaRPr>
          </a:p>
        </p:txBody>
      </p:sp>
      <p:sp>
        <p:nvSpPr>
          <p:cNvPr id="35861" name="Text Box 21"/>
          <p:cNvSpPr txBox="1">
            <a:spLocks noChangeArrowheads="1"/>
          </p:cNvSpPr>
          <p:nvPr/>
        </p:nvSpPr>
        <p:spPr bwMode="auto">
          <a:xfrm>
            <a:off x="-228600" y="5335588"/>
            <a:ext cx="990600" cy="336550"/>
          </a:xfrm>
          <a:prstGeom prst="rect">
            <a:avLst/>
          </a:prstGeom>
          <a:noFill/>
          <a:ln w="9525">
            <a:noFill/>
            <a:miter lim="800000"/>
            <a:headEnd/>
            <a:tailEnd/>
          </a:ln>
          <a:effectLst/>
        </p:spPr>
        <p:txBody>
          <a:bodyPr>
            <a:spAutoFit/>
          </a:bodyPr>
          <a:lstStyle/>
          <a:p>
            <a:pPr eaLnBrk="1" hangingPunct="1"/>
            <a:r>
              <a:rPr lang="en-US" sz="1600" b="1">
                <a:solidFill>
                  <a:srgbClr val="FF0000"/>
                </a:solidFill>
                <a:latin typeface="Arial" pitchFamily="34" charset="0"/>
                <a:cs typeface="Arial" pitchFamily="34" charset="0"/>
              </a:rPr>
              <a:t>20</a:t>
            </a:r>
          </a:p>
        </p:txBody>
      </p:sp>
      <p:sp>
        <p:nvSpPr>
          <p:cNvPr id="35862" name="Text Box 22"/>
          <p:cNvSpPr txBox="1">
            <a:spLocks noChangeArrowheads="1"/>
          </p:cNvSpPr>
          <p:nvPr/>
        </p:nvSpPr>
        <p:spPr bwMode="auto">
          <a:xfrm>
            <a:off x="-228600" y="4872038"/>
            <a:ext cx="990600" cy="336550"/>
          </a:xfrm>
          <a:prstGeom prst="rect">
            <a:avLst/>
          </a:prstGeom>
          <a:noFill/>
          <a:ln w="9525">
            <a:noFill/>
            <a:miter lim="800000"/>
            <a:headEnd/>
            <a:tailEnd/>
          </a:ln>
          <a:effectLst/>
        </p:spPr>
        <p:txBody>
          <a:bodyPr>
            <a:spAutoFit/>
          </a:bodyPr>
          <a:lstStyle/>
          <a:p>
            <a:pPr eaLnBrk="1" hangingPunct="1"/>
            <a:r>
              <a:rPr lang="en-US" sz="1600" b="1">
                <a:solidFill>
                  <a:srgbClr val="FF0000"/>
                </a:solidFill>
                <a:latin typeface="Arial" pitchFamily="34" charset="0"/>
                <a:cs typeface="Arial" pitchFamily="34" charset="0"/>
              </a:rPr>
              <a:t>40</a:t>
            </a:r>
          </a:p>
        </p:txBody>
      </p:sp>
      <p:sp>
        <p:nvSpPr>
          <p:cNvPr id="35863" name="Text Box 23"/>
          <p:cNvSpPr txBox="1">
            <a:spLocks noChangeArrowheads="1"/>
          </p:cNvSpPr>
          <p:nvPr/>
        </p:nvSpPr>
        <p:spPr bwMode="auto">
          <a:xfrm>
            <a:off x="-228600" y="4330700"/>
            <a:ext cx="990600" cy="336550"/>
          </a:xfrm>
          <a:prstGeom prst="rect">
            <a:avLst/>
          </a:prstGeom>
          <a:noFill/>
          <a:ln w="9525">
            <a:noFill/>
            <a:miter lim="800000"/>
            <a:headEnd/>
            <a:tailEnd/>
          </a:ln>
          <a:effectLst/>
        </p:spPr>
        <p:txBody>
          <a:bodyPr>
            <a:spAutoFit/>
          </a:bodyPr>
          <a:lstStyle/>
          <a:p>
            <a:pPr eaLnBrk="1" hangingPunct="1"/>
            <a:r>
              <a:rPr lang="en-US" sz="1600" b="1">
                <a:solidFill>
                  <a:srgbClr val="FF0000"/>
                </a:solidFill>
                <a:latin typeface="Arial" pitchFamily="34" charset="0"/>
                <a:cs typeface="Arial" pitchFamily="34" charset="0"/>
              </a:rPr>
              <a:t>60</a:t>
            </a:r>
          </a:p>
        </p:txBody>
      </p:sp>
      <p:sp>
        <p:nvSpPr>
          <p:cNvPr id="35864" name="Text Box 24"/>
          <p:cNvSpPr txBox="1">
            <a:spLocks noChangeArrowheads="1"/>
          </p:cNvSpPr>
          <p:nvPr/>
        </p:nvSpPr>
        <p:spPr bwMode="auto">
          <a:xfrm>
            <a:off x="-228600" y="3733800"/>
            <a:ext cx="990600" cy="336550"/>
          </a:xfrm>
          <a:prstGeom prst="rect">
            <a:avLst/>
          </a:prstGeom>
          <a:noFill/>
          <a:ln w="9525">
            <a:noFill/>
            <a:miter lim="800000"/>
            <a:headEnd/>
            <a:tailEnd/>
          </a:ln>
          <a:effectLst/>
        </p:spPr>
        <p:txBody>
          <a:bodyPr>
            <a:spAutoFit/>
          </a:bodyPr>
          <a:lstStyle/>
          <a:p>
            <a:pPr eaLnBrk="1" hangingPunct="1"/>
            <a:r>
              <a:rPr lang="en-US" sz="1600" b="1">
                <a:solidFill>
                  <a:srgbClr val="FF0000"/>
                </a:solidFill>
                <a:latin typeface="Arial" pitchFamily="34" charset="0"/>
                <a:cs typeface="Arial" pitchFamily="34" charset="0"/>
              </a:rPr>
              <a:t>80</a:t>
            </a:r>
          </a:p>
        </p:txBody>
      </p:sp>
      <p:sp>
        <p:nvSpPr>
          <p:cNvPr id="35865" name="Text Box 25"/>
          <p:cNvSpPr txBox="1">
            <a:spLocks noChangeArrowheads="1"/>
          </p:cNvSpPr>
          <p:nvPr/>
        </p:nvSpPr>
        <p:spPr bwMode="auto">
          <a:xfrm>
            <a:off x="762000" y="2743200"/>
            <a:ext cx="787400" cy="641350"/>
          </a:xfrm>
          <a:prstGeom prst="rect">
            <a:avLst/>
          </a:prstGeom>
          <a:noFill/>
          <a:ln w="9525" algn="ctr">
            <a:noFill/>
            <a:miter lim="800000"/>
            <a:headEnd/>
            <a:tailEnd/>
          </a:ln>
          <a:effectLst/>
        </p:spPr>
        <p:txBody>
          <a:bodyPr wrap="none">
            <a:spAutoFit/>
          </a:bodyPr>
          <a:lstStyle/>
          <a:p>
            <a:pPr eaLnBrk="1" hangingPunct="1"/>
            <a:r>
              <a:rPr lang="en-US" sz="1800" b="1">
                <a:solidFill>
                  <a:srgbClr val="FF0000"/>
                </a:solidFill>
              </a:rPr>
              <a:t>TriÖu </a:t>
            </a:r>
          </a:p>
          <a:p>
            <a:pPr eaLnBrk="1" hangingPunct="1"/>
            <a:r>
              <a:rPr lang="en-US" sz="1800" b="1">
                <a:solidFill>
                  <a:srgbClr val="FF0000"/>
                </a:solidFill>
              </a:rPr>
              <a:t>ng­êi</a:t>
            </a:r>
          </a:p>
        </p:txBody>
      </p:sp>
      <p:sp>
        <p:nvSpPr>
          <p:cNvPr id="35866" name="Rectangle 26"/>
          <p:cNvSpPr>
            <a:spLocks noChangeArrowheads="1"/>
          </p:cNvSpPr>
          <p:nvPr/>
        </p:nvSpPr>
        <p:spPr bwMode="auto">
          <a:xfrm>
            <a:off x="0" y="6491288"/>
            <a:ext cx="4083050" cy="366712"/>
          </a:xfrm>
          <a:prstGeom prst="rect">
            <a:avLst/>
          </a:prstGeom>
          <a:noFill/>
          <a:ln w="9525" algn="ctr">
            <a:noFill/>
            <a:miter lim="800000"/>
            <a:headEnd/>
            <a:tailEnd/>
          </a:ln>
          <a:effectLst/>
        </p:spPr>
        <p:txBody>
          <a:bodyPr wrap="none">
            <a:spAutoFit/>
          </a:bodyPr>
          <a:lstStyle/>
          <a:p>
            <a:pPr eaLnBrk="1" hangingPunct="1">
              <a:spcBef>
                <a:spcPct val="50000"/>
              </a:spcBef>
            </a:pPr>
            <a:r>
              <a:rPr lang="en-US" sz="1800">
                <a:latin typeface="Arial" pitchFamily="34" charset="0"/>
              </a:rPr>
              <a:t>Biểu đồ dân số Việt Nam qua các năm</a:t>
            </a:r>
          </a:p>
        </p:txBody>
      </p:sp>
      <p:sp>
        <p:nvSpPr>
          <p:cNvPr id="35869" name="WordArt 29"/>
          <p:cNvSpPr>
            <a:spLocks noChangeArrowheads="1" noChangeShapeType="1" noTextEdit="1"/>
          </p:cNvSpPr>
          <p:nvPr/>
        </p:nvSpPr>
        <p:spPr bwMode="auto">
          <a:xfrm>
            <a:off x="2895600" y="762000"/>
            <a:ext cx="3643313" cy="533400"/>
          </a:xfrm>
          <a:prstGeom prst="rect">
            <a:avLst/>
          </a:prstGeom>
        </p:spPr>
        <p:txBody>
          <a:bodyPr wrap="none" fromWordArt="1">
            <a:prstTxWarp prst="textPlain">
              <a:avLst>
                <a:gd name="adj" fmla="val 50000"/>
              </a:avLst>
            </a:prstTxWarp>
          </a:bodyPr>
          <a:lstStyle/>
          <a:p>
            <a:r>
              <a:rPr lang="en-US" b="1" kern="10">
                <a:ln w="12700">
                  <a:solidFill>
                    <a:srgbClr val="FFFF00"/>
                  </a:solidFill>
                  <a:round/>
                  <a:headEnd/>
                  <a:tailEnd/>
                </a:ln>
                <a:solidFill>
                  <a:srgbClr val="FF0000"/>
                </a:solidFill>
                <a:effectLst>
                  <a:outerShdw dist="35921" dir="2700000" sy="50000" kx="2115830" algn="bl" rotWithShape="0">
                    <a:srgbClr val="C0C0C0">
                      <a:alpha val="80000"/>
                    </a:srgbClr>
                  </a:outerShdw>
                </a:effectLst>
                <a:latin typeface=".VnTime"/>
              </a:rPr>
              <a:t>D©n sè n­íc ta</a:t>
            </a:r>
          </a:p>
        </p:txBody>
      </p:sp>
      <p:sp>
        <p:nvSpPr>
          <p:cNvPr id="35870" name="Rectangle 30"/>
          <p:cNvSpPr>
            <a:spLocks noChangeArrowheads="1"/>
          </p:cNvSpPr>
          <p:nvPr/>
        </p:nvSpPr>
        <p:spPr bwMode="auto">
          <a:xfrm>
            <a:off x="2667000" y="1752600"/>
            <a:ext cx="5867400" cy="1373188"/>
          </a:xfrm>
          <a:prstGeom prst="rect">
            <a:avLst/>
          </a:prstGeom>
          <a:noFill/>
          <a:ln w="9525">
            <a:noFill/>
            <a:miter lim="800000"/>
            <a:headEnd/>
            <a:tailEnd/>
          </a:ln>
          <a:effectLst/>
        </p:spPr>
        <p:txBody>
          <a:bodyPr>
            <a:spAutoFit/>
          </a:bodyPr>
          <a:lstStyle/>
          <a:p>
            <a:pPr marL="342900" indent="-342900" algn="just">
              <a:buFontTx/>
              <a:buAutoNum type="arabicPeriod"/>
            </a:pPr>
            <a:r>
              <a:rPr lang="en-US"/>
              <a:t>BiÓu ®å thÓ hiÖn d©n sè cña n­íc ta nh÷ng n¨m nµo? Cho biÕt sè d©n n­íc ta tõng n¨m?</a:t>
            </a:r>
          </a:p>
        </p:txBody>
      </p:sp>
      <p:sp>
        <p:nvSpPr>
          <p:cNvPr id="35871" name="Rectangle 31"/>
          <p:cNvSpPr>
            <a:spLocks noChangeArrowheads="1"/>
          </p:cNvSpPr>
          <p:nvPr/>
        </p:nvSpPr>
        <p:spPr bwMode="auto">
          <a:xfrm>
            <a:off x="2438400" y="1905000"/>
            <a:ext cx="6553200" cy="946150"/>
          </a:xfrm>
          <a:prstGeom prst="rect">
            <a:avLst/>
          </a:prstGeom>
          <a:noFill/>
          <a:ln w="9525">
            <a:noFill/>
            <a:miter lim="800000"/>
            <a:headEnd/>
            <a:tailEnd/>
          </a:ln>
          <a:effectLst/>
        </p:spPr>
        <p:txBody>
          <a:bodyPr>
            <a:spAutoFit/>
          </a:bodyPr>
          <a:lstStyle/>
          <a:p>
            <a:pPr algn="just"/>
            <a:r>
              <a:rPr lang="en-US"/>
              <a:t>2.Tõ n¨m 1979</a:t>
            </a:r>
            <a:r>
              <a:rPr lang="en-US">
                <a:sym typeface="Wingdings 3" pitchFamily="18" charset="2"/>
              </a:rPr>
              <a:t></a:t>
            </a:r>
            <a:r>
              <a:rPr lang="en-US"/>
              <a:t>1989 d©n sè n­íc ta t¨ng bao nhiªu ng­êi?</a:t>
            </a:r>
          </a:p>
        </p:txBody>
      </p:sp>
      <p:sp>
        <p:nvSpPr>
          <p:cNvPr id="35872" name="Rectangle 32"/>
          <p:cNvSpPr>
            <a:spLocks noChangeArrowheads="1"/>
          </p:cNvSpPr>
          <p:nvPr/>
        </p:nvSpPr>
        <p:spPr bwMode="auto">
          <a:xfrm>
            <a:off x="2514600" y="1905000"/>
            <a:ext cx="6096000" cy="946150"/>
          </a:xfrm>
          <a:prstGeom prst="rect">
            <a:avLst/>
          </a:prstGeom>
          <a:noFill/>
          <a:ln w="9525">
            <a:noFill/>
            <a:miter lim="800000"/>
            <a:headEnd/>
            <a:tailEnd/>
          </a:ln>
          <a:effectLst/>
        </p:spPr>
        <p:txBody>
          <a:bodyPr>
            <a:spAutoFit/>
          </a:bodyPr>
          <a:lstStyle/>
          <a:p>
            <a:pPr algn="just"/>
            <a:r>
              <a:rPr lang="en-US"/>
              <a:t>3.Tõ n¨m 1989</a:t>
            </a:r>
            <a:r>
              <a:rPr lang="en-US">
                <a:sym typeface="Wingdings 3" pitchFamily="18" charset="2"/>
              </a:rPr>
              <a:t>1999 d©n sè n­íc ta t¨ng bao nhiªu ng­êi?</a:t>
            </a:r>
          </a:p>
        </p:txBody>
      </p:sp>
      <p:sp>
        <p:nvSpPr>
          <p:cNvPr id="35873" name="Rectangle 33"/>
          <p:cNvSpPr>
            <a:spLocks noChangeArrowheads="1"/>
          </p:cNvSpPr>
          <p:nvPr/>
        </p:nvSpPr>
        <p:spPr bwMode="auto">
          <a:xfrm>
            <a:off x="2514600" y="1905000"/>
            <a:ext cx="6248400" cy="946150"/>
          </a:xfrm>
          <a:prstGeom prst="rect">
            <a:avLst/>
          </a:prstGeom>
          <a:noFill/>
          <a:ln w="9525">
            <a:noFill/>
            <a:miter lim="800000"/>
            <a:headEnd/>
            <a:tailEnd/>
          </a:ln>
          <a:effectLst/>
        </p:spPr>
        <p:txBody>
          <a:bodyPr>
            <a:spAutoFit/>
          </a:bodyPr>
          <a:lstStyle/>
          <a:p>
            <a:pPr marL="342900" indent="-342900" algn="just"/>
            <a:r>
              <a:rPr lang="en-US"/>
              <a:t>4.Tõ n¨m 1979 </a:t>
            </a:r>
            <a:r>
              <a:rPr lang="en-US">
                <a:sym typeface="Wingdings 3" pitchFamily="18" charset="2"/>
              </a:rPr>
              <a:t>1999, ­íc tÝnh </a:t>
            </a:r>
            <a:r>
              <a:rPr lang="en-US" b="1">
                <a:sym typeface="Wingdings 3" pitchFamily="18" charset="2"/>
              </a:rPr>
              <a:t>mçi n¨m</a:t>
            </a:r>
            <a:r>
              <a:rPr lang="en-US">
                <a:sym typeface="Wingdings 3" pitchFamily="18" charset="2"/>
              </a:rPr>
              <a:t> n­íc ta t¨ng thªm bao nhiªu ng­êi?</a:t>
            </a:r>
          </a:p>
        </p:txBody>
      </p:sp>
      <p:sp>
        <p:nvSpPr>
          <p:cNvPr id="35874" name="Rectangle 34"/>
          <p:cNvSpPr>
            <a:spLocks noChangeArrowheads="1"/>
          </p:cNvSpPr>
          <p:nvPr/>
        </p:nvSpPr>
        <p:spPr bwMode="auto">
          <a:xfrm>
            <a:off x="2514600" y="1905000"/>
            <a:ext cx="6324600" cy="946150"/>
          </a:xfrm>
          <a:prstGeom prst="rect">
            <a:avLst/>
          </a:prstGeom>
          <a:noFill/>
          <a:ln w="9525">
            <a:noFill/>
            <a:miter lim="800000"/>
            <a:headEnd/>
            <a:tailEnd/>
          </a:ln>
          <a:effectLst/>
        </p:spPr>
        <p:txBody>
          <a:bodyPr>
            <a:spAutoFit/>
          </a:bodyPr>
          <a:lstStyle/>
          <a:p>
            <a:pPr marL="342900" indent="-342900" algn="just"/>
            <a:r>
              <a:rPr lang="en-US"/>
              <a:t>5.Tõ n¨m 1979 </a:t>
            </a:r>
            <a:r>
              <a:rPr lang="en-US">
                <a:sym typeface="Wingdings 3" pitchFamily="18" charset="2"/>
              </a:rPr>
              <a:t>1999, d©n sè n­íc ta t¨ng lªn bao nhiªu lÇn?</a:t>
            </a:r>
          </a:p>
        </p:txBody>
      </p:sp>
      <p:sp>
        <p:nvSpPr>
          <p:cNvPr id="35875" name="Text Box 35"/>
          <p:cNvSpPr txBox="1">
            <a:spLocks noChangeArrowheads="1"/>
          </p:cNvSpPr>
          <p:nvPr/>
        </p:nvSpPr>
        <p:spPr bwMode="auto">
          <a:xfrm>
            <a:off x="2362200" y="1905000"/>
            <a:ext cx="6162675" cy="946150"/>
          </a:xfrm>
          <a:prstGeom prst="rect">
            <a:avLst/>
          </a:prstGeom>
          <a:noFill/>
          <a:ln w="9525">
            <a:noFill/>
            <a:miter lim="800000"/>
            <a:headEnd/>
            <a:tailEnd/>
          </a:ln>
          <a:effectLst/>
        </p:spPr>
        <p:txBody>
          <a:bodyPr>
            <a:spAutoFit/>
          </a:bodyPr>
          <a:lstStyle/>
          <a:p>
            <a:pPr algn="just"/>
            <a:r>
              <a:rPr lang="en-US"/>
              <a:t>(?) Em rót ra ®iÒu g× vÒ tèc ®é gia t¨ng d©n sè cña n­íc ta?</a:t>
            </a:r>
          </a:p>
        </p:txBody>
      </p:sp>
      <p:sp>
        <p:nvSpPr>
          <p:cNvPr id="35876" name="Text Box 36"/>
          <p:cNvSpPr txBox="1">
            <a:spLocks noChangeArrowheads="1"/>
          </p:cNvSpPr>
          <p:nvPr/>
        </p:nvSpPr>
        <p:spPr bwMode="auto">
          <a:xfrm>
            <a:off x="3200400" y="1905000"/>
            <a:ext cx="4044950" cy="519113"/>
          </a:xfrm>
          <a:prstGeom prst="rect">
            <a:avLst/>
          </a:prstGeom>
          <a:noFill/>
          <a:ln w="9525">
            <a:noFill/>
            <a:miter lim="800000"/>
            <a:headEnd/>
            <a:tailEnd/>
          </a:ln>
          <a:effectLst/>
        </p:spPr>
        <p:txBody>
          <a:bodyPr wrap="none">
            <a:spAutoFit/>
          </a:bodyPr>
          <a:lstStyle/>
          <a:p>
            <a:r>
              <a:rPr lang="en-US">
                <a:solidFill>
                  <a:srgbClr val="FF0000"/>
                </a:solidFill>
              </a:rPr>
              <a:t>D©n sè n­íc ta t¨ng nhanh.</a:t>
            </a:r>
          </a:p>
        </p:txBody>
      </p:sp>
      <p:sp>
        <p:nvSpPr>
          <p:cNvPr id="35881" name="Rectangle 41"/>
          <p:cNvSpPr>
            <a:spLocks noChangeArrowheads="1"/>
          </p:cNvSpPr>
          <p:nvPr/>
        </p:nvSpPr>
        <p:spPr bwMode="auto">
          <a:xfrm>
            <a:off x="2844800" y="2514600"/>
            <a:ext cx="6248400" cy="2686050"/>
          </a:xfrm>
          <a:prstGeom prst="rect">
            <a:avLst/>
          </a:prstGeom>
          <a:solidFill>
            <a:srgbClr val="FFFF99"/>
          </a:solidFill>
          <a:ln w="38100" cmpd="dbl">
            <a:solidFill>
              <a:srgbClr val="FFFF00"/>
            </a:solidFill>
            <a:miter lim="800000"/>
            <a:headEnd/>
            <a:tailEnd/>
          </a:ln>
          <a:effectLst/>
        </p:spPr>
        <p:txBody>
          <a:bodyPr>
            <a:spAutoFit/>
          </a:bodyPr>
          <a:lstStyle/>
          <a:p>
            <a:pPr algn="just"/>
            <a:r>
              <a:rPr lang="en-US" sz="2400">
                <a:solidFill>
                  <a:schemeClr val="tx1"/>
                </a:solidFill>
              </a:rPr>
              <a:t>Mçi n¨m d©n sè n­íc ta t¨ng  </a:t>
            </a:r>
            <a:r>
              <a:rPr lang="en-US" sz="2400" b="1">
                <a:solidFill>
                  <a:schemeClr val="tx1"/>
                </a:solidFill>
              </a:rPr>
              <a:t>h¬n 1 triÖu ng­êi.</a:t>
            </a:r>
          </a:p>
          <a:p>
            <a:pPr algn="just"/>
            <a:r>
              <a:rPr lang="en-US" sz="2400">
                <a:solidFill>
                  <a:schemeClr val="tx1"/>
                </a:solidFill>
              </a:rPr>
              <a:t> - B»ng d©n sè c¸c tØnh cã sè d©n trung b×nh nh­: H­ng Yªn, VÜnh Phóc,VÜnh Long…</a:t>
            </a:r>
          </a:p>
          <a:p>
            <a:pPr algn="just"/>
            <a:r>
              <a:rPr lang="en-US" sz="2400">
                <a:solidFill>
                  <a:schemeClr val="tx1"/>
                </a:solidFill>
              </a:rPr>
              <a:t> - GÊp ®«i d©n sè c¸c tØnh nh­: Cao B»ng,Ninh ThuËn, Lµo Cai...</a:t>
            </a:r>
          </a:p>
          <a:p>
            <a:pPr algn="just"/>
            <a:r>
              <a:rPr lang="en-US" sz="2400">
                <a:solidFill>
                  <a:schemeClr val="tx1"/>
                </a:solidFill>
              </a:rPr>
              <a:t> - GÊp ba d©n sè c¸c tØnh nh­: Kon Tum, Lai Ch©u, §¾c N«ng…</a:t>
            </a:r>
          </a:p>
        </p:txBody>
      </p:sp>
      <p:sp>
        <p:nvSpPr>
          <p:cNvPr id="35882" name="Text Box 42"/>
          <p:cNvSpPr txBox="1">
            <a:spLocks noChangeArrowheads="1"/>
          </p:cNvSpPr>
          <p:nvPr/>
        </p:nvSpPr>
        <p:spPr bwMode="auto">
          <a:xfrm>
            <a:off x="3733800" y="5334000"/>
            <a:ext cx="4495800" cy="822325"/>
          </a:xfrm>
          <a:prstGeom prst="rect">
            <a:avLst/>
          </a:prstGeom>
          <a:noFill/>
          <a:ln w="9525">
            <a:noFill/>
            <a:miter lim="800000"/>
            <a:headEnd/>
            <a:tailEnd/>
          </a:ln>
          <a:effectLst/>
        </p:spPr>
        <p:txBody>
          <a:bodyPr>
            <a:spAutoFit/>
          </a:bodyPr>
          <a:lstStyle/>
          <a:p>
            <a:pPr algn="just"/>
            <a:r>
              <a:rPr lang="en-US" sz="2400" b="1">
                <a:solidFill>
                  <a:schemeClr val="tx1"/>
                </a:solidFill>
              </a:rPr>
              <a:t>N¨m 2011 ­íc tÝnh d©n sè cña Nam §Þnh lµ 2.005.771 ng­êi.</a:t>
            </a:r>
          </a:p>
        </p:txBody>
      </p:sp>
      <p:sp>
        <p:nvSpPr>
          <p:cNvPr id="35911" name="Text Box 71"/>
          <p:cNvSpPr txBox="1">
            <a:spLocks noChangeArrowheads="1"/>
          </p:cNvSpPr>
          <p:nvPr/>
        </p:nvSpPr>
        <p:spPr bwMode="auto">
          <a:xfrm>
            <a:off x="0" y="1206500"/>
            <a:ext cx="5138738" cy="519113"/>
          </a:xfrm>
          <a:prstGeom prst="rect">
            <a:avLst/>
          </a:prstGeom>
          <a:noFill/>
          <a:ln w="9525">
            <a:noFill/>
            <a:miter lim="800000"/>
            <a:headEnd/>
            <a:tailEnd/>
          </a:ln>
          <a:effectLst/>
        </p:spPr>
        <p:txBody>
          <a:bodyPr wrap="none">
            <a:spAutoFit/>
          </a:bodyPr>
          <a:lstStyle/>
          <a:p>
            <a:pPr algn="just"/>
            <a:r>
              <a:rPr lang="en-US" b="1" u="sng"/>
              <a:t>2. Sù gia t¨ng d©n sè cña n­íc 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5870"/>
                                        </p:tgtEl>
                                        <p:attrNameLst>
                                          <p:attrName>style.visibility</p:attrName>
                                        </p:attrNameLst>
                                      </p:cBhvr>
                                      <p:to>
                                        <p:strVal val="visible"/>
                                      </p:to>
                                    </p:set>
                                    <p:anim calcmode="discrete" valueType="clr">
                                      <p:cBhvr override="childStyle">
                                        <p:cTn id="7" dur="80"/>
                                        <p:tgtEl>
                                          <p:spTgt spid="3587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5870"/>
                                        </p:tgtEl>
                                        <p:attrNameLst>
                                          <p:attrName>fillcolor</p:attrName>
                                        </p:attrNameLst>
                                      </p:cBhvr>
                                      <p:tavLst>
                                        <p:tav tm="0">
                                          <p:val>
                                            <p:clrVal>
                                              <a:schemeClr val="accent2"/>
                                            </p:clrVal>
                                          </p:val>
                                        </p:tav>
                                        <p:tav tm="50000">
                                          <p:val>
                                            <p:clrVal>
                                              <a:schemeClr val="hlink"/>
                                            </p:clrVal>
                                          </p:val>
                                        </p:tav>
                                      </p:tavLst>
                                    </p:anim>
                                    <p:set>
                                      <p:cBhvr>
                                        <p:cTn id="9" dur="80"/>
                                        <p:tgtEl>
                                          <p:spTgt spid="35870"/>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4" presetClass="exit" presetSubtype="16" fill="hold" grpId="1" nodeType="clickEffect">
                                  <p:stCondLst>
                                    <p:cond delay="0"/>
                                  </p:stCondLst>
                                  <p:iterate type="lt">
                                    <p:tmPct val="0"/>
                                  </p:iterate>
                                  <p:childTnLst>
                                    <p:animEffect transition="out" filter="box(in)">
                                      <p:cBhvr>
                                        <p:cTn id="13" dur="500"/>
                                        <p:tgtEl>
                                          <p:spTgt spid="35870"/>
                                        </p:tgtEl>
                                      </p:cBhvr>
                                    </p:animEffect>
                                    <p:set>
                                      <p:cBhvr>
                                        <p:cTn id="14" dur="1" fill="hold">
                                          <p:stCondLst>
                                            <p:cond delay="499"/>
                                          </p:stCondLst>
                                        </p:cTn>
                                        <p:tgtEl>
                                          <p:spTgt spid="35870"/>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35871"/>
                                        </p:tgtEl>
                                        <p:attrNameLst>
                                          <p:attrName>style.visibility</p:attrName>
                                        </p:attrNameLst>
                                      </p:cBhvr>
                                      <p:to>
                                        <p:strVal val="visible"/>
                                      </p:to>
                                    </p:set>
                                    <p:anim calcmode="discrete" valueType="clr">
                                      <p:cBhvr override="childStyle">
                                        <p:cTn id="19" dur="80"/>
                                        <p:tgtEl>
                                          <p:spTgt spid="35871"/>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35871"/>
                                        </p:tgtEl>
                                        <p:attrNameLst>
                                          <p:attrName>fillcolor</p:attrName>
                                        </p:attrNameLst>
                                      </p:cBhvr>
                                      <p:tavLst>
                                        <p:tav tm="0">
                                          <p:val>
                                            <p:clrVal>
                                              <a:schemeClr val="accent2"/>
                                            </p:clrVal>
                                          </p:val>
                                        </p:tav>
                                        <p:tav tm="50000">
                                          <p:val>
                                            <p:clrVal>
                                              <a:schemeClr val="hlink"/>
                                            </p:clrVal>
                                          </p:val>
                                        </p:tav>
                                      </p:tavLst>
                                    </p:anim>
                                    <p:set>
                                      <p:cBhvr>
                                        <p:cTn id="21" dur="80"/>
                                        <p:tgtEl>
                                          <p:spTgt spid="35871"/>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4" presetClass="exit" presetSubtype="16" fill="hold" grpId="1" nodeType="clickEffect">
                                  <p:stCondLst>
                                    <p:cond delay="0"/>
                                  </p:stCondLst>
                                  <p:iterate type="lt">
                                    <p:tmPct val="0"/>
                                  </p:iterate>
                                  <p:childTnLst>
                                    <p:animEffect transition="out" filter="box(in)">
                                      <p:cBhvr>
                                        <p:cTn id="25" dur="500"/>
                                        <p:tgtEl>
                                          <p:spTgt spid="35871"/>
                                        </p:tgtEl>
                                      </p:cBhvr>
                                    </p:animEffect>
                                    <p:set>
                                      <p:cBhvr>
                                        <p:cTn id="26" dur="1" fill="hold">
                                          <p:stCondLst>
                                            <p:cond delay="499"/>
                                          </p:stCondLst>
                                        </p:cTn>
                                        <p:tgtEl>
                                          <p:spTgt spid="35871"/>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7" presetClass="entr" presetSubtype="0" fill="hold" grpId="0" nodeType="clickEffect">
                                  <p:stCondLst>
                                    <p:cond delay="0"/>
                                  </p:stCondLst>
                                  <p:iterate type="lt">
                                    <p:tmPct val="50000"/>
                                  </p:iterate>
                                  <p:childTnLst>
                                    <p:set>
                                      <p:cBhvr>
                                        <p:cTn id="30" dur="1" fill="hold">
                                          <p:stCondLst>
                                            <p:cond delay="0"/>
                                          </p:stCondLst>
                                        </p:cTn>
                                        <p:tgtEl>
                                          <p:spTgt spid="35872"/>
                                        </p:tgtEl>
                                        <p:attrNameLst>
                                          <p:attrName>style.visibility</p:attrName>
                                        </p:attrNameLst>
                                      </p:cBhvr>
                                      <p:to>
                                        <p:strVal val="visible"/>
                                      </p:to>
                                    </p:set>
                                    <p:anim calcmode="discrete" valueType="clr">
                                      <p:cBhvr override="childStyle">
                                        <p:cTn id="31" dur="80"/>
                                        <p:tgtEl>
                                          <p:spTgt spid="35872"/>
                                        </p:tgtEl>
                                        <p:attrNameLst>
                                          <p:attrName>style.color</p:attrName>
                                        </p:attrNameLst>
                                      </p:cBhvr>
                                      <p:tavLst>
                                        <p:tav tm="0">
                                          <p:val>
                                            <p:clrVal>
                                              <a:schemeClr val="accent2"/>
                                            </p:clrVal>
                                          </p:val>
                                        </p:tav>
                                        <p:tav tm="50000">
                                          <p:val>
                                            <p:clrVal>
                                              <a:schemeClr val="hlink"/>
                                            </p:clrVal>
                                          </p:val>
                                        </p:tav>
                                      </p:tavLst>
                                    </p:anim>
                                    <p:anim calcmode="discrete" valueType="clr">
                                      <p:cBhvr>
                                        <p:cTn id="32" dur="80"/>
                                        <p:tgtEl>
                                          <p:spTgt spid="35872"/>
                                        </p:tgtEl>
                                        <p:attrNameLst>
                                          <p:attrName>fillcolor</p:attrName>
                                        </p:attrNameLst>
                                      </p:cBhvr>
                                      <p:tavLst>
                                        <p:tav tm="0">
                                          <p:val>
                                            <p:clrVal>
                                              <a:schemeClr val="accent2"/>
                                            </p:clrVal>
                                          </p:val>
                                        </p:tav>
                                        <p:tav tm="50000">
                                          <p:val>
                                            <p:clrVal>
                                              <a:schemeClr val="hlink"/>
                                            </p:clrVal>
                                          </p:val>
                                        </p:tav>
                                      </p:tavLst>
                                    </p:anim>
                                    <p:set>
                                      <p:cBhvr>
                                        <p:cTn id="33" dur="80"/>
                                        <p:tgtEl>
                                          <p:spTgt spid="35872"/>
                                        </p:tgtEl>
                                        <p:attrNameLst>
                                          <p:attrName>fill.type</p:attrName>
                                        </p:attrNameLst>
                                      </p:cBhvr>
                                      <p:to>
                                        <p:strVal val="solid"/>
                                      </p:to>
                                    </p:set>
                                  </p:childTnLst>
                                </p:cTn>
                              </p:par>
                            </p:childTnLst>
                          </p:cTn>
                        </p:par>
                      </p:childTnLst>
                    </p:cTn>
                  </p:par>
                  <p:par>
                    <p:cTn id="34" fill="hold">
                      <p:stCondLst>
                        <p:cond delay="indefinite"/>
                      </p:stCondLst>
                      <p:childTnLst>
                        <p:par>
                          <p:cTn id="35" fill="hold">
                            <p:stCondLst>
                              <p:cond delay="0"/>
                            </p:stCondLst>
                            <p:childTnLst>
                              <p:par>
                                <p:cTn id="36" presetID="4" presetClass="exit" presetSubtype="16" fill="hold" grpId="1" nodeType="clickEffect">
                                  <p:stCondLst>
                                    <p:cond delay="0"/>
                                  </p:stCondLst>
                                  <p:iterate type="lt">
                                    <p:tmPct val="0"/>
                                  </p:iterate>
                                  <p:childTnLst>
                                    <p:animEffect transition="out" filter="box(in)">
                                      <p:cBhvr>
                                        <p:cTn id="37" dur="500"/>
                                        <p:tgtEl>
                                          <p:spTgt spid="35872"/>
                                        </p:tgtEl>
                                      </p:cBhvr>
                                    </p:animEffect>
                                    <p:set>
                                      <p:cBhvr>
                                        <p:cTn id="38" dur="1" fill="hold">
                                          <p:stCondLst>
                                            <p:cond delay="499"/>
                                          </p:stCondLst>
                                        </p:cTn>
                                        <p:tgtEl>
                                          <p:spTgt spid="35872"/>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27" presetClass="entr" presetSubtype="0" fill="hold" grpId="0" nodeType="clickEffect">
                                  <p:stCondLst>
                                    <p:cond delay="0"/>
                                  </p:stCondLst>
                                  <p:iterate type="lt">
                                    <p:tmPct val="50000"/>
                                  </p:iterate>
                                  <p:childTnLst>
                                    <p:set>
                                      <p:cBhvr>
                                        <p:cTn id="42" dur="1" fill="hold">
                                          <p:stCondLst>
                                            <p:cond delay="0"/>
                                          </p:stCondLst>
                                        </p:cTn>
                                        <p:tgtEl>
                                          <p:spTgt spid="35873"/>
                                        </p:tgtEl>
                                        <p:attrNameLst>
                                          <p:attrName>style.visibility</p:attrName>
                                        </p:attrNameLst>
                                      </p:cBhvr>
                                      <p:to>
                                        <p:strVal val="visible"/>
                                      </p:to>
                                    </p:set>
                                    <p:anim calcmode="discrete" valueType="clr">
                                      <p:cBhvr override="childStyle">
                                        <p:cTn id="43" dur="80"/>
                                        <p:tgtEl>
                                          <p:spTgt spid="35873"/>
                                        </p:tgtEl>
                                        <p:attrNameLst>
                                          <p:attrName>style.color</p:attrName>
                                        </p:attrNameLst>
                                      </p:cBhvr>
                                      <p:tavLst>
                                        <p:tav tm="0">
                                          <p:val>
                                            <p:clrVal>
                                              <a:schemeClr val="accent2"/>
                                            </p:clrVal>
                                          </p:val>
                                        </p:tav>
                                        <p:tav tm="50000">
                                          <p:val>
                                            <p:clrVal>
                                              <a:schemeClr val="hlink"/>
                                            </p:clrVal>
                                          </p:val>
                                        </p:tav>
                                      </p:tavLst>
                                    </p:anim>
                                    <p:anim calcmode="discrete" valueType="clr">
                                      <p:cBhvr>
                                        <p:cTn id="44" dur="80"/>
                                        <p:tgtEl>
                                          <p:spTgt spid="35873"/>
                                        </p:tgtEl>
                                        <p:attrNameLst>
                                          <p:attrName>fillcolor</p:attrName>
                                        </p:attrNameLst>
                                      </p:cBhvr>
                                      <p:tavLst>
                                        <p:tav tm="0">
                                          <p:val>
                                            <p:clrVal>
                                              <a:schemeClr val="accent2"/>
                                            </p:clrVal>
                                          </p:val>
                                        </p:tav>
                                        <p:tav tm="50000">
                                          <p:val>
                                            <p:clrVal>
                                              <a:schemeClr val="hlink"/>
                                            </p:clrVal>
                                          </p:val>
                                        </p:tav>
                                      </p:tavLst>
                                    </p:anim>
                                    <p:set>
                                      <p:cBhvr>
                                        <p:cTn id="45" dur="80"/>
                                        <p:tgtEl>
                                          <p:spTgt spid="35873"/>
                                        </p:tgtEl>
                                        <p:attrNameLst>
                                          <p:attrName>fill.type</p:attrName>
                                        </p:attrNameLst>
                                      </p:cBhvr>
                                      <p:to>
                                        <p:strVal val="solid"/>
                                      </p:to>
                                    </p:set>
                                  </p:childTnLst>
                                </p:cTn>
                              </p:par>
                            </p:childTnLst>
                          </p:cTn>
                        </p:par>
                      </p:childTnLst>
                    </p:cTn>
                  </p:par>
                  <p:par>
                    <p:cTn id="46" fill="hold">
                      <p:stCondLst>
                        <p:cond delay="indefinite"/>
                      </p:stCondLst>
                      <p:childTnLst>
                        <p:par>
                          <p:cTn id="47" fill="hold">
                            <p:stCondLst>
                              <p:cond delay="0"/>
                            </p:stCondLst>
                            <p:childTnLst>
                              <p:par>
                                <p:cTn id="48" presetID="4" presetClass="exit" presetSubtype="16" fill="hold" grpId="1" nodeType="clickEffect">
                                  <p:stCondLst>
                                    <p:cond delay="0"/>
                                  </p:stCondLst>
                                  <p:iterate type="lt">
                                    <p:tmPct val="0"/>
                                  </p:iterate>
                                  <p:childTnLst>
                                    <p:animEffect transition="out" filter="box(in)">
                                      <p:cBhvr>
                                        <p:cTn id="49" dur="500"/>
                                        <p:tgtEl>
                                          <p:spTgt spid="35873"/>
                                        </p:tgtEl>
                                      </p:cBhvr>
                                    </p:animEffect>
                                    <p:set>
                                      <p:cBhvr>
                                        <p:cTn id="50" dur="1" fill="hold">
                                          <p:stCondLst>
                                            <p:cond delay="499"/>
                                          </p:stCondLst>
                                        </p:cTn>
                                        <p:tgtEl>
                                          <p:spTgt spid="35873"/>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27" presetClass="entr" presetSubtype="0" fill="hold" grpId="0" nodeType="clickEffect">
                                  <p:stCondLst>
                                    <p:cond delay="0"/>
                                  </p:stCondLst>
                                  <p:iterate type="lt">
                                    <p:tmPct val="50000"/>
                                  </p:iterate>
                                  <p:childTnLst>
                                    <p:set>
                                      <p:cBhvr>
                                        <p:cTn id="54" dur="1" fill="hold">
                                          <p:stCondLst>
                                            <p:cond delay="0"/>
                                          </p:stCondLst>
                                        </p:cTn>
                                        <p:tgtEl>
                                          <p:spTgt spid="35874"/>
                                        </p:tgtEl>
                                        <p:attrNameLst>
                                          <p:attrName>style.visibility</p:attrName>
                                        </p:attrNameLst>
                                      </p:cBhvr>
                                      <p:to>
                                        <p:strVal val="visible"/>
                                      </p:to>
                                    </p:set>
                                    <p:anim calcmode="discrete" valueType="clr">
                                      <p:cBhvr override="childStyle">
                                        <p:cTn id="55" dur="80"/>
                                        <p:tgtEl>
                                          <p:spTgt spid="35874"/>
                                        </p:tgtEl>
                                        <p:attrNameLst>
                                          <p:attrName>style.color</p:attrName>
                                        </p:attrNameLst>
                                      </p:cBhvr>
                                      <p:tavLst>
                                        <p:tav tm="0">
                                          <p:val>
                                            <p:clrVal>
                                              <a:schemeClr val="accent2"/>
                                            </p:clrVal>
                                          </p:val>
                                        </p:tav>
                                        <p:tav tm="50000">
                                          <p:val>
                                            <p:clrVal>
                                              <a:schemeClr val="hlink"/>
                                            </p:clrVal>
                                          </p:val>
                                        </p:tav>
                                      </p:tavLst>
                                    </p:anim>
                                    <p:anim calcmode="discrete" valueType="clr">
                                      <p:cBhvr>
                                        <p:cTn id="56" dur="80"/>
                                        <p:tgtEl>
                                          <p:spTgt spid="35874"/>
                                        </p:tgtEl>
                                        <p:attrNameLst>
                                          <p:attrName>fillcolor</p:attrName>
                                        </p:attrNameLst>
                                      </p:cBhvr>
                                      <p:tavLst>
                                        <p:tav tm="0">
                                          <p:val>
                                            <p:clrVal>
                                              <a:schemeClr val="accent2"/>
                                            </p:clrVal>
                                          </p:val>
                                        </p:tav>
                                        <p:tav tm="50000">
                                          <p:val>
                                            <p:clrVal>
                                              <a:schemeClr val="hlink"/>
                                            </p:clrVal>
                                          </p:val>
                                        </p:tav>
                                      </p:tavLst>
                                    </p:anim>
                                    <p:set>
                                      <p:cBhvr>
                                        <p:cTn id="57" dur="80"/>
                                        <p:tgtEl>
                                          <p:spTgt spid="35874"/>
                                        </p:tgtEl>
                                        <p:attrNameLst>
                                          <p:attrName>fill.type</p:attrName>
                                        </p:attrNameLst>
                                      </p:cBhvr>
                                      <p:to>
                                        <p:strVal val="solid"/>
                                      </p:to>
                                    </p:set>
                                  </p:childTnLst>
                                </p:cTn>
                              </p:par>
                            </p:childTnLst>
                          </p:cTn>
                        </p:par>
                      </p:childTnLst>
                    </p:cTn>
                  </p:par>
                  <p:par>
                    <p:cTn id="58" fill="hold">
                      <p:stCondLst>
                        <p:cond delay="indefinite"/>
                      </p:stCondLst>
                      <p:childTnLst>
                        <p:par>
                          <p:cTn id="59" fill="hold">
                            <p:stCondLst>
                              <p:cond delay="0"/>
                            </p:stCondLst>
                            <p:childTnLst>
                              <p:par>
                                <p:cTn id="60" presetID="4" presetClass="exit" presetSubtype="16" fill="hold" grpId="1" nodeType="clickEffect">
                                  <p:stCondLst>
                                    <p:cond delay="0"/>
                                  </p:stCondLst>
                                  <p:iterate type="lt">
                                    <p:tmPct val="0"/>
                                  </p:iterate>
                                  <p:childTnLst>
                                    <p:animEffect transition="out" filter="box(in)">
                                      <p:cBhvr>
                                        <p:cTn id="61" dur="500"/>
                                        <p:tgtEl>
                                          <p:spTgt spid="35874"/>
                                        </p:tgtEl>
                                      </p:cBhvr>
                                    </p:animEffect>
                                    <p:set>
                                      <p:cBhvr>
                                        <p:cTn id="62" dur="1" fill="hold">
                                          <p:stCondLst>
                                            <p:cond delay="499"/>
                                          </p:stCondLst>
                                        </p:cTn>
                                        <p:tgtEl>
                                          <p:spTgt spid="3587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27" presetClass="entr" presetSubtype="0" fill="hold" grpId="0" nodeType="clickEffect">
                                  <p:stCondLst>
                                    <p:cond delay="0"/>
                                  </p:stCondLst>
                                  <p:iterate type="lt">
                                    <p:tmPct val="50000"/>
                                  </p:iterate>
                                  <p:childTnLst>
                                    <p:set>
                                      <p:cBhvr>
                                        <p:cTn id="66" dur="1" fill="hold">
                                          <p:stCondLst>
                                            <p:cond delay="0"/>
                                          </p:stCondLst>
                                        </p:cTn>
                                        <p:tgtEl>
                                          <p:spTgt spid="35875"/>
                                        </p:tgtEl>
                                        <p:attrNameLst>
                                          <p:attrName>style.visibility</p:attrName>
                                        </p:attrNameLst>
                                      </p:cBhvr>
                                      <p:to>
                                        <p:strVal val="visible"/>
                                      </p:to>
                                    </p:set>
                                    <p:anim calcmode="discrete" valueType="clr">
                                      <p:cBhvr override="childStyle">
                                        <p:cTn id="67" dur="80"/>
                                        <p:tgtEl>
                                          <p:spTgt spid="35875"/>
                                        </p:tgtEl>
                                        <p:attrNameLst>
                                          <p:attrName>style.color</p:attrName>
                                        </p:attrNameLst>
                                      </p:cBhvr>
                                      <p:tavLst>
                                        <p:tav tm="0">
                                          <p:val>
                                            <p:clrVal>
                                              <a:schemeClr val="accent2"/>
                                            </p:clrVal>
                                          </p:val>
                                        </p:tav>
                                        <p:tav tm="50000">
                                          <p:val>
                                            <p:clrVal>
                                              <a:schemeClr val="hlink"/>
                                            </p:clrVal>
                                          </p:val>
                                        </p:tav>
                                      </p:tavLst>
                                    </p:anim>
                                    <p:anim calcmode="discrete" valueType="clr">
                                      <p:cBhvr>
                                        <p:cTn id="68" dur="80"/>
                                        <p:tgtEl>
                                          <p:spTgt spid="35875"/>
                                        </p:tgtEl>
                                        <p:attrNameLst>
                                          <p:attrName>fillcolor</p:attrName>
                                        </p:attrNameLst>
                                      </p:cBhvr>
                                      <p:tavLst>
                                        <p:tav tm="0">
                                          <p:val>
                                            <p:clrVal>
                                              <a:schemeClr val="accent2"/>
                                            </p:clrVal>
                                          </p:val>
                                        </p:tav>
                                        <p:tav tm="50000">
                                          <p:val>
                                            <p:clrVal>
                                              <a:schemeClr val="hlink"/>
                                            </p:clrVal>
                                          </p:val>
                                        </p:tav>
                                      </p:tavLst>
                                    </p:anim>
                                    <p:set>
                                      <p:cBhvr>
                                        <p:cTn id="69" dur="80"/>
                                        <p:tgtEl>
                                          <p:spTgt spid="35875"/>
                                        </p:tgtEl>
                                        <p:attrNameLst>
                                          <p:attrName>fill.type</p:attrName>
                                        </p:attrNameLst>
                                      </p:cBhvr>
                                      <p:to>
                                        <p:strVal val="solid"/>
                                      </p:to>
                                    </p:set>
                                  </p:childTnLst>
                                </p:cTn>
                              </p:par>
                            </p:childTnLst>
                          </p:cTn>
                        </p:par>
                      </p:childTnLst>
                    </p:cTn>
                  </p:par>
                  <p:par>
                    <p:cTn id="70" fill="hold">
                      <p:stCondLst>
                        <p:cond delay="indefinite"/>
                      </p:stCondLst>
                      <p:childTnLst>
                        <p:par>
                          <p:cTn id="71" fill="hold">
                            <p:stCondLst>
                              <p:cond delay="0"/>
                            </p:stCondLst>
                            <p:childTnLst>
                              <p:par>
                                <p:cTn id="72" presetID="4" presetClass="exit" presetSubtype="16" fill="hold" grpId="1" nodeType="clickEffect">
                                  <p:stCondLst>
                                    <p:cond delay="0"/>
                                  </p:stCondLst>
                                  <p:iterate type="lt">
                                    <p:tmPct val="0"/>
                                  </p:iterate>
                                  <p:childTnLst>
                                    <p:animEffect transition="out" filter="box(in)">
                                      <p:cBhvr>
                                        <p:cTn id="73" dur="500"/>
                                        <p:tgtEl>
                                          <p:spTgt spid="35875"/>
                                        </p:tgtEl>
                                      </p:cBhvr>
                                    </p:animEffect>
                                    <p:set>
                                      <p:cBhvr>
                                        <p:cTn id="74" dur="1" fill="hold">
                                          <p:stCondLst>
                                            <p:cond delay="499"/>
                                          </p:stCondLst>
                                        </p:cTn>
                                        <p:tgtEl>
                                          <p:spTgt spid="35875"/>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27" presetClass="entr" presetSubtype="0" fill="hold" grpId="0" nodeType="clickEffect">
                                  <p:stCondLst>
                                    <p:cond delay="0"/>
                                  </p:stCondLst>
                                  <p:iterate type="lt">
                                    <p:tmPct val="50000"/>
                                  </p:iterate>
                                  <p:childTnLst>
                                    <p:set>
                                      <p:cBhvr>
                                        <p:cTn id="78" dur="1" fill="hold">
                                          <p:stCondLst>
                                            <p:cond delay="0"/>
                                          </p:stCondLst>
                                        </p:cTn>
                                        <p:tgtEl>
                                          <p:spTgt spid="35876"/>
                                        </p:tgtEl>
                                        <p:attrNameLst>
                                          <p:attrName>style.visibility</p:attrName>
                                        </p:attrNameLst>
                                      </p:cBhvr>
                                      <p:to>
                                        <p:strVal val="visible"/>
                                      </p:to>
                                    </p:set>
                                    <p:anim calcmode="discrete" valueType="clr">
                                      <p:cBhvr override="childStyle">
                                        <p:cTn id="79" dur="80"/>
                                        <p:tgtEl>
                                          <p:spTgt spid="35876"/>
                                        </p:tgtEl>
                                        <p:attrNameLst>
                                          <p:attrName>style.color</p:attrName>
                                        </p:attrNameLst>
                                      </p:cBhvr>
                                      <p:tavLst>
                                        <p:tav tm="0">
                                          <p:val>
                                            <p:clrVal>
                                              <a:schemeClr val="accent2"/>
                                            </p:clrVal>
                                          </p:val>
                                        </p:tav>
                                        <p:tav tm="50000">
                                          <p:val>
                                            <p:clrVal>
                                              <a:schemeClr val="hlink"/>
                                            </p:clrVal>
                                          </p:val>
                                        </p:tav>
                                      </p:tavLst>
                                    </p:anim>
                                    <p:anim calcmode="discrete" valueType="clr">
                                      <p:cBhvr>
                                        <p:cTn id="80" dur="80"/>
                                        <p:tgtEl>
                                          <p:spTgt spid="35876"/>
                                        </p:tgtEl>
                                        <p:attrNameLst>
                                          <p:attrName>fillcolor</p:attrName>
                                        </p:attrNameLst>
                                      </p:cBhvr>
                                      <p:tavLst>
                                        <p:tav tm="0">
                                          <p:val>
                                            <p:clrVal>
                                              <a:schemeClr val="accent2"/>
                                            </p:clrVal>
                                          </p:val>
                                        </p:tav>
                                        <p:tav tm="50000">
                                          <p:val>
                                            <p:clrVal>
                                              <a:schemeClr val="hlink"/>
                                            </p:clrVal>
                                          </p:val>
                                        </p:tav>
                                      </p:tavLst>
                                    </p:anim>
                                    <p:set>
                                      <p:cBhvr>
                                        <p:cTn id="81" dur="80"/>
                                        <p:tgtEl>
                                          <p:spTgt spid="35876"/>
                                        </p:tgtEl>
                                        <p:attrNameLst>
                                          <p:attrName>fill.type</p:attrName>
                                        </p:attrNameLst>
                                      </p:cBhvr>
                                      <p:to>
                                        <p:strVal val="solid"/>
                                      </p:to>
                                    </p:set>
                                  </p:childTnLst>
                                </p:cTn>
                              </p:par>
                            </p:childTnLst>
                          </p:cTn>
                        </p:par>
                      </p:childTnLst>
                    </p:cTn>
                  </p:par>
                  <p:par>
                    <p:cTn id="82" fill="hold">
                      <p:stCondLst>
                        <p:cond delay="indefinite"/>
                      </p:stCondLst>
                      <p:childTnLst>
                        <p:par>
                          <p:cTn id="83" fill="hold">
                            <p:stCondLst>
                              <p:cond delay="0"/>
                            </p:stCondLst>
                            <p:childTnLst>
                              <p:par>
                                <p:cTn id="84" presetID="27" presetClass="entr" presetSubtype="0" fill="hold" grpId="0" nodeType="clickEffect">
                                  <p:stCondLst>
                                    <p:cond delay="0"/>
                                  </p:stCondLst>
                                  <p:iterate type="lt">
                                    <p:tmPct val="50000"/>
                                  </p:iterate>
                                  <p:childTnLst>
                                    <p:set>
                                      <p:cBhvr>
                                        <p:cTn id="85" dur="1" fill="hold">
                                          <p:stCondLst>
                                            <p:cond delay="0"/>
                                          </p:stCondLst>
                                        </p:cTn>
                                        <p:tgtEl>
                                          <p:spTgt spid="35881"/>
                                        </p:tgtEl>
                                        <p:attrNameLst>
                                          <p:attrName>style.visibility</p:attrName>
                                        </p:attrNameLst>
                                      </p:cBhvr>
                                      <p:to>
                                        <p:strVal val="visible"/>
                                      </p:to>
                                    </p:set>
                                    <p:anim calcmode="discrete" valueType="clr">
                                      <p:cBhvr override="childStyle">
                                        <p:cTn id="86" dur="80"/>
                                        <p:tgtEl>
                                          <p:spTgt spid="35881"/>
                                        </p:tgtEl>
                                        <p:attrNameLst>
                                          <p:attrName>style.color</p:attrName>
                                        </p:attrNameLst>
                                      </p:cBhvr>
                                      <p:tavLst>
                                        <p:tav tm="0">
                                          <p:val>
                                            <p:clrVal>
                                              <a:schemeClr val="accent2"/>
                                            </p:clrVal>
                                          </p:val>
                                        </p:tav>
                                        <p:tav tm="50000">
                                          <p:val>
                                            <p:clrVal>
                                              <a:schemeClr val="hlink"/>
                                            </p:clrVal>
                                          </p:val>
                                        </p:tav>
                                      </p:tavLst>
                                    </p:anim>
                                    <p:anim calcmode="discrete" valueType="clr">
                                      <p:cBhvr>
                                        <p:cTn id="87" dur="80"/>
                                        <p:tgtEl>
                                          <p:spTgt spid="35881"/>
                                        </p:tgtEl>
                                        <p:attrNameLst>
                                          <p:attrName>fillcolor</p:attrName>
                                        </p:attrNameLst>
                                      </p:cBhvr>
                                      <p:tavLst>
                                        <p:tav tm="0">
                                          <p:val>
                                            <p:clrVal>
                                              <a:schemeClr val="accent2"/>
                                            </p:clrVal>
                                          </p:val>
                                        </p:tav>
                                        <p:tav tm="50000">
                                          <p:val>
                                            <p:clrVal>
                                              <a:schemeClr val="hlink"/>
                                            </p:clrVal>
                                          </p:val>
                                        </p:tav>
                                      </p:tavLst>
                                    </p:anim>
                                    <p:set>
                                      <p:cBhvr>
                                        <p:cTn id="88" dur="80"/>
                                        <p:tgtEl>
                                          <p:spTgt spid="35881"/>
                                        </p:tgtEl>
                                        <p:attrNameLst>
                                          <p:attrName>fill.type</p:attrName>
                                        </p:attrNameLst>
                                      </p:cBhvr>
                                      <p:to>
                                        <p:strVal val="solid"/>
                                      </p:to>
                                    </p:set>
                                  </p:childTnLst>
                                </p:cTn>
                              </p:par>
                            </p:childTnLst>
                          </p:cTn>
                        </p:par>
                      </p:childTnLst>
                    </p:cTn>
                  </p:par>
                  <p:par>
                    <p:cTn id="89" fill="hold">
                      <p:stCondLst>
                        <p:cond delay="indefinite"/>
                      </p:stCondLst>
                      <p:childTnLst>
                        <p:par>
                          <p:cTn id="90" fill="hold">
                            <p:stCondLst>
                              <p:cond delay="0"/>
                            </p:stCondLst>
                            <p:childTnLst>
                              <p:par>
                                <p:cTn id="91" presetID="27" presetClass="entr" presetSubtype="0" fill="hold" grpId="0" nodeType="clickEffect">
                                  <p:stCondLst>
                                    <p:cond delay="0"/>
                                  </p:stCondLst>
                                  <p:iterate type="lt">
                                    <p:tmPct val="50000"/>
                                  </p:iterate>
                                  <p:childTnLst>
                                    <p:set>
                                      <p:cBhvr>
                                        <p:cTn id="92" dur="1" fill="hold">
                                          <p:stCondLst>
                                            <p:cond delay="0"/>
                                          </p:stCondLst>
                                        </p:cTn>
                                        <p:tgtEl>
                                          <p:spTgt spid="35882"/>
                                        </p:tgtEl>
                                        <p:attrNameLst>
                                          <p:attrName>style.visibility</p:attrName>
                                        </p:attrNameLst>
                                      </p:cBhvr>
                                      <p:to>
                                        <p:strVal val="visible"/>
                                      </p:to>
                                    </p:set>
                                    <p:anim calcmode="discrete" valueType="clr">
                                      <p:cBhvr override="childStyle">
                                        <p:cTn id="93" dur="80"/>
                                        <p:tgtEl>
                                          <p:spTgt spid="35882"/>
                                        </p:tgtEl>
                                        <p:attrNameLst>
                                          <p:attrName>style.color</p:attrName>
                                        </p:attrNameLst>
                                      </p:cBhvr>
                                      <p:tavLst>
                                        <p:tav tm="0">
                                          <p:val>
                                            <p:clrVal>
                                              <a:schemeClr val="accent2"/>
                                            </p:clrVal>
                                          </p:val>
                                        </p:tav>
                                        <p:tav tm="50000">
                                          <p:val>
                                            <p:clrVal>
                                              <a:schemeClr val="hlink"/>
                                            </p:clrVal>
                                          </p:val>
                                        </p:tav>
                                      </p:tavLst>
                                    </p:anim>
                                    <p:anim calcmode="discrete" valueType="clr">
                                      <p:cBhvr>
                                        <p:cTn id="94" dur="80"/>
                                        <p:tgtEl>
                                          <p:spTgt spid="35882"/>
                                        </p:tgtEl>
                                        <p:attrNameLst>
                                          <p:attrName>fillcolor</p:attrName>
                                        </p:attrNameLst>
                                      </p:cBhvr>
                                      <p:tavLst>
                                        <p:tav tm="0">
                                          <p:val>
                                            <p:clrVal>
                                              <a:schemeClr val="accent2"/>
                                            </p:clrVal>
                                          </p:val>
                                        </p:tav>
                                        <p:tav tm="50000">
                                          <p:val>
                                            <p:clrVal>
                                              <a:schemeClr val="hlink"/>
                                            </p:clrVal>
                                          </p:val>
                                        </p:tav>
                                      </p:tavLst>
                                    </p:anim>
                                    <p:set>
                                      <p:cBhvr>
                                        <p:cTn id="95" dur="80"/>
                                        <p:tgtEl>
                                          <p:spTgt spid="3588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70" grpId="0"/>
      <p:bldP spid="35870" grpId="1"/>
      <p:bldP spid="35871" grpId="0"/>
      <p:bldP spid="35871" grpId="1"/>
      <p:bldP spid="35872" grpId="0"/>
      <p:bldP spid="35872" grpId="1"/>
      <p:bldP spid="35873" grpId="0"/>
      <p:bldP spid="35873" grpId="1"/>
      <p:bldP spid="35874" grpId="0"/>
      <p:bldP spid="35874" grpId="1"/>
      <p:bldP spid="35875" grpId="0"/>
      <p:bldP spid="35875" grpId="1"/>
      <p:bldP spid="35876" grpId="0"/>
      <p:bldP spid="35881" grpId="0" animBg="1"/>
      <p:bldP spid="3588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WordArt 3"/>
          <p:cNvSpPr>
            <a:spLocks noChangeArrowheads="1" noChangeShapeType="1" noTextEdit="1"/>
          </p:cNvSpPr>
          <p:nvPr/>
        </p:nvSpPr>
        <p:spPr bwMode="auto">
          <a:xfrm>
            <a:off x="2895600" y="1524000"/>
            <a:ext cx="3643313" cy="533400"/>
          </a:xfrm>
          <a:prstGeom prst="rect">
            <a:avLst/>
          </a:prstGeom>
        </p:spPr>
        <p:txBody>
          <a:bodyPr wrap="none" fromWordArt="1">
            <a:prstTxWarp prst="textPlain">
              <a:avLst>
                <a:gd name="adj" fmla="val 50000"/>
              </a:avLst>
            </a:prstTxWarp>
          </a:bodyPr>
          <a:lstStyle/>
          <a:p>
            <a:r>
              <a:rPr lang="en-US" b="1" kern="10">
                <a:ln w="12700">
                  <a:solidFill>
                    <a:srgbClr val="FFFF00"/>
                  </a:solidFill>
                  <a:round/>
                  <a:headEnd/>
                  <a:tailEnd/>
                </a:ln>
                <a:solidFill>
                  <a:srgbClr val="FF0000"/>
                </a:solidFill>
                <a:effectLst>
                  <a:outerShdw dist="35921" dir="2700000" sy="50000" kx="2115830" algn="bl" rotWithShape="0">
                    <a:srgbClr val="C0C0C0">
                      <a:alpha val="80000"/>
                    </a:srgbClr>
                  </a:outerShdw>
                </a:effectLst>
                <a:latin typeface=".VnTime"/>
              </a:rPr>
              <a:t>D©n sè n­íc ta</a:t>
            </a:r>
          </a:p>
        </p:txBody>
      </p:sp>
      <p:sp>
        <p:nvSpPr>
          <p:cNvPr id="45060" name="Text Box 4"/>
          <p:cNvSpPr txBox="1">
            <a:spLocks noChangeArrowheads="1"/>
          </p:cNvSpPr>
          <p:nvPr/>
        </p:nvSpPr>
        <p:spPr bwMode="auto">
          <a:xfrm>
            <a:off x="838200" y="2819400"/>
            <a:ext cx="5138738" cy="519113"/>
          </a:xfrm>
          <a:prstGeom prst="rect">
            <a:avLst/>
          </a:prstGeom>
          <a:noFill/>
          <a:ln w="9525">
            <a:noFill/>
            <a:miter lim="800000"/>
            <a:headEnd/>
            <a:tailEnd/>
          </a:ln>
          <a:effectLst/>
        </p:spPr>
        <p:txBody>
          <a:bodyPr wrap="none">
            <a:spAutoFit/>
          </a:bodyPr>
          <a:lstStyle/>
          <a:p>
            <a:r>
              <a:rPr lang="en-US" b="1" u="sng"/>
              <a:t>2. Sù gia t¨ng d©n sè cña n­íc ta</a:t>
            </a:r>
          </a:p>
        </p:txBody>
      </p:sp>
      <p:sp>
        <p:nvSpPr>
          <p:cNvPr id="45061" name="Text Box 5"/>
          <p:cNvSpPr txBox="1">
            <a:spLocks noChangeArrowheads="1"/>
          </p:cNvSpPr>
          <p:nvPr/>
        </p:nvSpPr>
        <p:spPr bwMode="auto">
          <a:xfrm>
            <a:off x="838200" y="2286000"/>
            <a:ext cx="3119438" cy="519113"/>
          </a:xfrm>
          <a:prstGeom prst="rect">
            <a:avLst/>
          </a:prstGeom>
          <a:noFill/>
          <a:ln w="9525">
            <a:noFill/>
            <a:miter lim="800000"/>
            <a:headEnd/>
            <a:tailEnd/>
          </a:ln>
          <a:effectLst/>
        </p:spPr>
        <p:txBody>
          <a:bodyPr wrap="none">
            <a:spAutoFit/>
          </a:bodyPr>
          <a:lstStyle/>
          <a:p>
            <a:r>
              <a:rPr lang="en-US" b="1" u="sng"/>
              <a:t>1. D©n sè ViÖt Nam</a:t>
            </a:r>
          </a:p>
        </p:txBody>
      </p:sp>
      <p:sp>
        <p:nvSpPr>
          <p:cNvPr id="45062" name="Text Box 6"/>
          <p:cNvSpPr txBox="1">
            <a:spLocks noChangeArrowheads="1"/>
          </p:cNvSpPr>
          <p:nvPr/>
        </p:nvSpPr>
        <p:spPr bwMode="auto">
          <a:xfrm>
            <a:off x="869950" y="3425825"/>
            <a:ext cx="5365750" cy="519113"/>
          </a:xfrm>
          <a:prstGeom prst="rect">
            <a:avLst/>
          </a:prstGeom>
          <a:noFill/>
          <a:ln w="9525">
            <a:noFill/>
            <a:miter lim="800000"/>
            <a:headEnd/>
            <a:tailEnd/>
          </a:ln>
          <a:effectLst/>
        </p:spPr>
        <p:txBody>
          <a:bodyPr wrap="none">
            <a:spAutoFit/>
          </a:bodyPr>
          <a:lstStyle/>
          <a:p>
            <a:r>
              <a:rPr lang="en-US" b="1" u="sng"/>
              <a:t>3. HËu qu¶ cña sù gia t¨ng d©n sè.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45062"/>
                                        </p:tgtEl>
                                        <p:attrNameLst>
                                          <p:attrName>style.visibility</p:attrName>
                                        </p:attrNameLst>
                                      </p:cBhvr>
                                      <p:to>
                                        <p:strVal val="visible"/>
                                      </p:to>
                                    </p:set>
                                    <p:anim calcmode="lin" valueType="num">
                                      <p:cBhvr>
                                        <p:cTn id="7" dur="1000" fill="hold"/>
                                        <p:tgtEl>
                                          <p:spTgt spid="45062"/>
                                        </p:tgtEl>
                                        <p:attrNameLst>
                                          <p:attrName>ppt_w</p:attrName>
                                        </p:attrNameLst>
                                      </p:cBhvr>
                                      <p:tavLst>
                                        <p:tav tm="0">
                                          <p:val>
                                            <p:fltVal val="0"/>
                                          </p:val>
                                        </p:tav>
                                        <p:tav tm="100000">
                                          <p:val>
                                            <p:strVal val="#ppt_w"/>
                                          </p:val>
                                        </p:tav>
                                      </p:tavLst>
                                    </p:anim>
                                    <p:anim calcmode="lin" valueType="num">
                                      <p:cBhvr>
                                        <p:cTn id="8" dur="1000" fill="hold"/>
                                        <p:tgtEl>
                                          <p:spTgt spid="45062"/>
                                        </p:tgtEl>
                                        <p:attrNameLst>
                                          <p:attrName>ppt_h</p:attrName>
                                        </p:attrNameLst>
                                      </p:cBhvr>
                                      <p:tavLst>
                                        <p:tav tm="0">
                                          <p:val>
                                            <p:fltVal val="0"/>
                                          </p:val>
                                        </p:tav>
                                        <p:tav tm="100000">
                                          <p:val>
                                            <p:strVal val="#ppt_h"/>
                                          </p:val>
                                        </p:tav>
                                      </p:tavLst>
                                    </p:anim>
                                    <p:anim calcmode="lin" valueType="num">
                                      <p:cBhvr>
                                        <p:cTn id="9" dur="1000" fill="hold"/>
                                        <p:tgtEl>
                                          <p:spTgt spid="45062"/>
                                        </p:tgtEl>
                                        <p:attrNameLst>
                                          <p:attrName>style.rotation</p:attrName>
                                        </p:attrNameLst>
                                      </p:cBhvr>
                                      <p:tavLst>
                                        <p:tav tm="0">
                                          <p:val>
                                            <p:fltVal val="90"/>
                                          </p:val>
                                        </p:tav>
                                        <p:tav tm="100000">
                                          <p:val>
                                            <p:fltVal val="0"/>
                                          </p:val>
                                        </p:tav>
                                      </p:tavLst>
                                    </p:anim>
                                    <p:animEffect transition="in" filter="fade">
                                      <p:cBhvr>
                                        <p:cTn id="10" dur="1000"/>
                                        <p:tgtEl>
                                          <p:spTgt spid="450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42" name="Picture 10" descr="ngheodoi"/>
          <p:cNvPicPr>
            <a:picLocks noChangeAspect="1" noChangeArrowheads="1"/>
          </p:cNvPicPr>
          <p:nvPr/>
        </p:nvPicPr>
        <p:blipFill>
          <a:blip r:embed="rId2"/>
          <a:srcRect/>
          <a:stretch>
            <a:fillRect/>
          </a:stretch>
        </p:blipFill>
        <p:spPr bwMode="auto">
          <a:xfrm>
            <a:off x="76200" y="63500"/>
            <a:ext cx="4572000" cy="3211513"/>
          </a:xfrm>
          <a:prstGeom prst="rect">
            <a:avLst/>
          </a:prstGeom>
          <a:noFill/>
          <a:ln w="57150" cmpd="thickThin">
            <a:solidFill>
              <a:srgbClr val="FF3300"/>
            </a:solidFill>
            <a:miter lim="800000"/>
            <a:headEnd/>
            <a:tailEnd/>
          </a:ln>
        </p:spPr>
      </p:pic>
      <p:pic>
        <p:nvPicPr>
          <p:cNvPr id="44043" name="Picture 11" descr="Benh%20vien%20qua%20tai[1]"/>
          <p:cNvPicPr>
            <a:picLocks noChangeAspect="1" noChangeArrowheads="1"/>
          </p:cNvPicPr>
          <p:nvPr/>
        </p:nvPicPr>
        <p:blipFill>
          <a:blip r:embed="rId3"/>
          <a:srcRect/>
          <a:stretch>
            <a:fillRect/>
          </a:stretch>
        </p:blipFill>
        <p:spPr bwMode="auto">
          <a:xfrm>
            <a:off x="4648200" y="63500"/>
            <a:ext cx="4572000" cy="3165475"/>
          </a:xfrm>
          <a:prstGeom prst="rect">
            <a:avLst/>
          </a:prstGeom>
          <a:noFill/>
          <a:ln w="57150" cmpd="thickThin">
            <a:solidFill>
              <a:srgbClr val="FF3300"/>
            </a:solidFill>
            <a:miter lim="800000"/>
            <a:headEnd/>
            <a:tailEnd/>
          </a:ln>
        </p:spPr>
      </p:pic>
      <p:pic>
        <p:nvPicPr>
          <p:cNvPr id="44044" name="Picture 12"/>
          <p:cNvPicPr>
            <a:picLocks noChangeAspect="1" noChangeArrowheads="1"/>
          </p:cNvPicPr>
          <p:nvPr/>
        </p:nvPicPr>
        <p:blipFill>
          <a:blip r:embed="rId4"/>
          <a:srcRect/>
          <a:stretch>
            <a:fillRect/>
          </a:stretch>
        </p:blipFill>
        <p:spPr bwMode="auto">
          <a:xfrm>
            <a:off x="0" y="3289300"/>
            <a:ext cx="4648200" cy="3643313"/>
          </a:xfrm>
          <a:prstGeom prst="rect">
            <a:avLst/>
          </a:prstGeom>
          <a:noFill/>
          <a:ln w="57150" cmpd="thickThin">
            <a:solidFill>
              <a:srgbClr val="FF3300"/>
            </a:solidFill>
            <a:miter lim="800000"/>
            <a:headEnd/>
            <a:tailEnd/>
          </a:ln>
          <a:effectLst/>
        </p:spPr>
      </p:pic>
      <p:pic>
        <p:nvPicPr>
          <p:cNvPr id="44045" name="Picture 13" descr="75174693-166648_cholaodong2"/>
          <p:cNvPicPr>
            <a:picLocks noChangeAspect="1" noChangeArrowheads="1"/>
          </p:cNvPicPr>
          <p:nvPr/>
        </p:nvPicPr>
        <p:blipFill>
          <a:blip r:embed="rId5"/>
          <a:srcRect/>
          <a:stretch>
            <a:fillRect/>
          </a:stretch>
        </p:blipFill>
        <p:spPr bwMode="auto">
          <a:xfrm>
            <a:off x="4648200" y="3275013"/>
            <a:ext cx="4495800" cy="3657600"/>
          </a:xfrm>
          <a:prstGeom prst="rect">
            <a:avLst/>
          </a:prstGeom>
          <a:noFill/>
          <a:ln w="57150" cmpd="thickThin">
            <a:solidFill>
              <a:srgbClr val="FF3300"/>
            </a:solidFill>
            <a:miter lim="800000"/>
            <a:headEnd/>
            <a:tailEnd/>
          </a:ln>
        </p:spPr>
      </p:pic>
      <p:sp>
        <p:nvSpPr>
          <p:cNvPr id="44046" name="Text Box 14"/>
          <p:cNvSpPr txBox="1">
            <a:spLocks noChangeArrowheads="1"/>
          </p:cNvSpPr>
          <p:nvPr/>
        </p:nvSpPr>
        <p:spPr bwMode="auto">
          <a:xfrm>
            <a:off x="1524000" y="685800"/>
            <a:ext cx="5770563" cy="946150"/>
          </a:xfrm>
          <a:prstGeom prst="rect">
            <a:avLst/>
          </a:prstGeom>
          <a:noFill/>
          <a:ln w="9525">
            <a:noFill/>
            <a:miter lim="800000"/>
            <a:headEnd/>
            <a:tailEnd/>
          </a:ln>
          <a:effectLst/>
        </p:spPr>
        <p:txBody>
          <a:bodyPr>
            <a:spAutoFit/>
          </a:bodyPr>
          <a:lstStyle/>
          <a:p>
            <a:r>
              <a:rPr lang="en-US"/>
              <a:t>Quan s¸t c¸c bøc ¶nh vµ cho biÕt viÖc gia t¨ng d©n sè dÉn ®Õn hËu qu¶ g×?</a:t>
            </a:r>
          </a:p>
        </p:txBody>
      </p:sp>
      <p:sp>
        <p:nvSpPr>
          <p:cNvPr id="44047" name="Oval 15"/>
          <p:cNvSpPr>
            <a:spLocks noChangeArrowheads="1"/>
          </p:cNvSpPr>
          <p:nvPr/>
        </p:nvSpPr>
        <p:spPr bwMode="auto">
          <a:xfrm>
            <a:off x="0" y="0"/>
            <a:ext cx="685800" cy="685800"/>
          </a:xfrm>
          <a:prstGeom prst="ellipse">
            <a:avLst/>
          </a:prstGeom>
          <a:solidFill>
            <a:schemeClr val="accent1"/>
          </a:solidFill>
          <a:ln w="9525">
            <a:solidFill>
              <a:schemeClr val="tx1"/>
            </a:solidFill>
            <a:round/>
            <a:headEnd/>
            <a:tailEnd/>
          </a:ln>
          <a:effectLst/>
        </p:spPr>
        <p:txBody>
          <a:bodyPr wrap="none" anchor="ctr"/>
          <a:lstStyle/>
          <a:p>
            <a:r>
              <a:rPr lang="en-US"/>
              <a:t>H1</a:t>
            </a:r>
          </a:p>
        </p:txBody>
      </p:sp>
      <p:sp>
        <p:nvSpPr>
          <p:cNvPr id="44049" name="Oval 17"/>
          <p:cNvSpPr>
            <a:spLocks noChangeArrowheads="1"/>
          </p:cNvSpPr>
          <p:nvPr/>
        </p:nvSpPr>
        <p:spPr bwMode="auto">
          <a:xfrm>
            <a:off x="4648200" y="0"/>
            <a:ext cx="685800" cy="685800"/>
          </a:xfrm>
          <a:prstGeom prst="ellipse">
            <a:avLst/>
          </a:prstGeom>
          <a:solidFill>
            <a:schemeClr val="accent1"/>
          </a:solidFill>
          <a:ln w="9525">
            <a:solidFill>
              <a:schemeClr val="tx1"/>
            </a:solidFill>
            <a:round/>
            <a:headEnd/>
            <a:tailEnd/>
          </a:ln>
          <a:effectLst/>
        </p:spPr>
        <p:txBody>
          <a:bodyPr wrap="none" anchor="ctr"/>
          <a:lstStyle/>
          <a:p>
            <a:r>
              <a:rPr lang="en-US"/>
              <a:t>H2</a:t>
            </a:r>
          </a:p>
        </p:txBody>
      </p:sp>
      <p:sp>
        <p:nvSpPr>
          <p:cNvPr id="44050" name="Oval 18"/>
          <p:cNvSpPr>
            <a:spLocks noChangeArrowheads="1"/>
          </p:cNvSpPr>
          <p:nvPr/>
        </p:nvSpPr>
        <p:spPr bwMode="auto">
          <a:xfrm>
            <a:off x="0" y="3276600"/>
            <a:ext cx="685800" cy="685800"/>
          </a:xfrm>
          <a:prstGeom prst="ellipse">
            <a:avLst/>
          </a:prstGeom>
          <a:solidFill>
            <a:schemeClr val="accent1"/>
          </a:solidFill>
          <a:ln w="9525">
            <a:solidFill>
              <a:schemeClr val="tx1"/>
            </a:solidFill>
            <a:round/>
            <a:headEnd/>
            <a:tailEnd/>
          </a:ln>
          <a:effectLst/>
        </p:spPr>
        <p:txBody>
          <a:bodyPr wrap="none" anchor="ctr"/>
          <a:lstStyle/>
          <a:p>
            <a:r>
              <a:rPr lang="en-US"/>
              <a:t>H3</a:t>
            </a:r>
          </a:p>
        </p:txBody>
      </p:sp>
      <p:sp>
        <p:nvSpPr>
          <p:cNvPr id="44051" name="Oval 19"/>
          <p:cNvSpPr>
            <a:spLocks noChangeArrowheads="1"/>
          </p:cNvSpPr>
          <p:nvPr/>
        </p:nvSpPr>
        <p:spPr bwMode="auto">
          <a:xfrm>
            <a:off x="4724400" y="3276600"/>
            <a:ext cx="685800" cy="685800"/>
          </a:xfrm>
          <a:prstGeom prst="ellipse">
            <a:avLst/>
          </a:prstGeom>
          <a:solidFill>
            <a:schemeClr val="accent1"/>
          </a:solidFill>
          <a:ln w="9525">
            <a:solidFill>
              <a:schemeClr val="tx1"/>
            </a:solidFill>
            <a:round/>
            <a:headEnd/>
            <a:tailEnd/>
          </a:ln>
          <a:effectLst/>
        </p:spPr>
        <p:txBody>
          <a:bodyPr wrap="none" anchor="ctr"/>
          <a:lstStyle/>
          <a:p>
            <a:r>
              <a:rPr lang="en-US"/>
              <a:t>H4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4046"/>
                                        </p:tgtEl>
                                        <p:attrNameLst>
                                          <p:attrName>style.visibility</p:attrName>
                                        </p:attrNameLst>
                                      </p:cBhvr>
                                      <p:to>
                                        <p:strVal val="visible"/>
                                      </p:to>
                                    </p:set>
                                    <p:anim calcmode="discrete" valueType="clr">
                                      <p:cBhvr override="childStyle">
                                        <p:cTn id="7" dur="80"/>
                                        <p:tgtEl>
                                          <p:spTgt spid="4404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4046"/>
                                        </p:tgtEl>
                                        <p:attrNameLst>
                                          <p:attrName>fillcolor</p:attrName>
                                        </p:attrNameLst>
                                      </p:cBhvr>
                                      <p:tavLst>
                                        <p:tav tm="0">
                                          <p:val>
                                            <p:clrVal>
                                              <a:schemeClr val="accent2"/>
                                            </p:clrVal>
                                          </p:val>
                                        </p:tav>
                                        <p:tav tm="50000">
                                          <p:val>
                                            <p:clrVal>
                                              <a:schemeClr val="hlink"/>
                                            </p:clrVal>
                                          </p:val>
                                        </p:tav>
                                      </p:tavLst>
                                    </p:anim>
                                    <p:set>
                                      <p:cBhvr>
                                        <p:cTn id="9" dur="80"/>
                                        <p:tgtEl>
                                          <p:spTgt spid="44046"/>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4" presetClass="exit" presetSubtype="16" fill="hold" nodeType="clickEffect">
                                  <p:stCondLst>
                                    <p:cond delay="0"/>
                                  </p:stCondLst>
                                  <p:iterate type="lt">
                                    <p:tmPct val="0"/>
                                  </p:iterate>
                                  <p:childTnLst>
                                    <p:animEffect transition="out" filter="box(in)">
                                      <p:cBhvr>
                                        <p:cTn id="13" dur="500"/>
                                        <p:tgtEl>
                                          <p:spTgt spid="44046"/>
                                        </p:tgtEl>
                                      </p:cBhvr>
                                    </p:animEffect>
                                    <p:set>
                                      <p:cBhvr>
                                        <p:cTn id="14" dur="1" fill="hold">
                                          <p:stCondLst>
                                            <p:cond delay="499"/>
                                          </p:stCondLst>
                                        </p:cTn>
                                        <p:tgtEl>
                                          <p:spTgt spid="4404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nodeType="clickEffect">
                                  <p:stCondLst>
                                    <p:cond delay="0"/>
                                  </p:stCondLst>
                                  <p:childTnLst>
                                    <p:set>
                                      <p:cBhvr>
                                        <p:cTn id="18" dur="1" fill="hold">
                                          <p:stCondLst>
                                            <p:cond delay="0"/>
                                          </p:stCondLst>
                                        </p:cTn>
                                        <p:tgtEl>
                                          <p:spTgt spid="44042"/>
                                        </p:tgtEl>
                                        <p:attrNameLst>
                                          <p:attrName>style.visibility</p:attrName>
                                        </p:attrNameLst>
                                      </p:cBhvr>
                                      <p:to>
                                        <p:strVal val="visible"/>
                                      </p:to>
                                    </p:set>
                                    <p:animEffect transition="in" filter="diamond(in)">
                                      <p:cBhvr>
                                        <p:cTn id="19" dur="2000"/>
                                        <p:tgtEl>
                                          <p:spTgt spid="44042"/>
                                        </p:tgtEl>
                                      </p:cBhvr>
                                    </p:animEffect>
                                  </p:childTnLst>
                                </p:cTn>
                              </p:par>
                              <p:par>
                                <p:cTn id="20" presetID="8" presetClass="entr" presetSubtype="16" fill="hold" nodeType="withEffect">
                                  <p:stCondLst>
                                    <p:cond delay="0"/>
                                  </p:stCondLst>
                                  <p:childTnLst>
                                    <p:set>
                                      <p:cBhvr>
                                        <p:cTn id="21" dur="1" fill="hold">
                                          <p:stCondLst>
                                            <p:cond delay="0"/>
                                          </p:stCondLst>
                                        </p:cTn>
                                        <p:tgtEl>
                                          <p:spTgt spid="44043"/>
                                        </p:tgtEl>
                                        <p:attrNameLst>
                                          <p:attrName>style.visibility</p:attrName>
                                        </p:attrNameLst>
                                      </p:cBhvr>
                                      <p:to>
                                        <p:strVal val="visible"/>
                                      </p:to>
                                    </p:set>
                                    <p:animEffect transition="in" filter="diamond(in)">
                                      <p:cBhvr>
                                        <p:cTn id="22" dur="2000"/>
                                        <p:tgtEl>
                                          <p:spTgt spid="44043"/>
                                        </p:tgtEl>
                                      </p:cBhvr>
                                    </p:animEffect>
                                  </p:childTnLst>
                                </p:cTn>
                              </p:par>
                              <p:par>
                                <p:cTn id="23" presetID="8" presetClass="entr" presetSubtype="16" fill="hold" nodeType="withEffect">
                                  <p:stCondLst>
                                    <p:cond delay="0"/>
                                  </p:stCondLst>
                                  <p:childTnLst>
                                    <p:set>
                                      <p:cBhvr>
                                        <p:cTn id="24" dur="1" fill="hold">
                                          <p:stCondLst>
                                            <p:cond delay="0"/>
                                          </p:stCondLst>
                                        </p:cTn>
                                        <p:tgtEl>
                                          <p:spTgt spid="44044"/>
                                        </p:tgtEl>
                                        <p:attrNameLst>
                                          <p:attrName>style.visibility</p:attrName>
                                        </p:attrNameLst>
                                      </p:cBhvr>
                                      <p:to>
                                        <p:strVal val="visible"/>
                                      </p:to>
                                    </p:set>
                                    <p:animEffect transition="in" filter="diamond(in)">
                                      <p:cBhvr>
                                        <p:cTn id="25" dur="2000"/>
                                        <p:tgtEl>
                                          <p:spTgt spid="44044"/>
                                        </p:tgtEl>
                                      </p:cBhvr>
                                    </p:animEffect>
                                  </p:childTnLst>
                                </p:cTn>
                              </p:par>
                              <p:par>
                                <p:cTn id="26" presetID="8" presetClass="entr" presetSubtype="16" fill="hold" nodeType="withEffect">
                                  <p:stCondLst>
                                    <p:cond delay="0"/>
                                  </p:stCondLst>
                                  <p:childTnLst>
                                    <p:set>
                                      <p:cBhvr>
                                        <p:cTn id="27" dur="1" fill="hold">
                                          <p:stCondLst>
                                            <p:cond delay="0"/>
                                          </p:stCondLst>
                                        </p:cTn>
                                        <p:tgtEl>
                                          <p:spTgt spid="44045"/>
                                        </p:tgtEl>
                                        <p:attrNameLst>
                                          <p:attrName>style.visibility</p:attrName>
                                        </p:attrNameLst>
                                      </p:cBhvr>
                                      <p:to>
                                        <p:strVal val="visible"/>
                                      </p:to>
                                    </p:set>
                                    <p:animEffect transition="in" filter="diamond(in)">
                                      <p:cBhvr>
                                        <p:cTn id="28" dur="2000"/>
                                        <p:tgtEl>
                                          <p:spTgt spid="44045"/>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44047"/>
                                        </p:tgtEl>
                                        <p:attrNameLst>
                                          <p:attrName>style.visibility</p:attrName>
                                        </p:attrNameLst>
                                      </p:cBhvr>
                                      <p:to>
                                        <p:strVal val="visible"/>
                                      </p:to>
                                    </p:set>
                                    <p:animEffect transition="in" filter="box(in)">
                                      <p:cBhvr>
                                        <p:cTn id="31" dur="500"/>
                                        <p:tgtEl>
                                          <p:spTgt spid="44047"/>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44049"/>
                                        </p:tgtEl>
                                        <p:attrNameLst>
                                          <p:attrName>style.visibility</p:attrName>
                                        </p:attrNameLst>
                                      </p:cBhvr>
                                      <p:to>
                                        <p:strVal val="visible"/>
                                      </p:to>
                                    </p:set>
                                    <p:animEffect transition="in" filter="box(in)">
                                      <p:cBhvr>
                                        <p:cTn id="34" dur="500"/>
                                        <p:tgtEl>
                                          <p:spTgt spid="44049"/>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44050"/>
                                        </p:tgtEl>
                                        <p:attrNameLst>
                                          <p:attrName>style.visibility</p:attrName>
                                        </p:attrNameLst>
                                      </p:cBhvr>
                                      <p:to>
                                        <p:strVal val="visible"/>
                                      </p:to>
                                    </p:set>
                                    <p:animEffect transition="in" filter="box(in)">
                                      <p:cBhvr>
                                        <p:cTn id="37" dur="500"/>
                                        <p:tgtEl>
                                          <p:spTgt spid="44050"/>
                                        </p:tgtEl>
                                      </p:cBhvr>
                                    </p:animEffect>
                                  </p:childTnLst>
                                </p:cTn>
                              </p:par>
                              <p:par>
                                <p:cTn id="38" presetID="4" presetClass="entr" presetSubtype="16" fill="hold" grpId="0" nodeType="withEffect">
                                  <p:stCondLst>
                                    <p:cond delay="0"/>
                                  </p:stCondLst>
                                  <p:childTnLst>
                                    <p:set>
                                      <p:cBhvr>
                                        <p:cTn id="39" dur="1" fill="hold">
                                          <p:stCondLst>
                                            <p:cond delay="0"/>
                                          </p:stCondLst>
                                        </p:cTn>
                                        <p:tgtEl>
                                          <p:spTgt spid="44051"/>
                                        </p:tgtEl>
                                        <p:attrNameLst>
                                          <p:attrName>style.visibility</p:attrName>
                                        </p:attrNameLst>
                                      </p:cBhvr>
                                      <p:to>
                                        <p:strVal val="visible"/>
                                      </p:to>
                                    </p:set>
                                    <p:animEffect transition="in" filter="box(in)">
                                      <p:cBhvr>
                                        <p:cTn id="40" dur="500"/>
                                        <p:tgtEl>
                                          <p:spTgt spid="44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6" grpId="0"/>
      <p:bldP spid="44047" grpId="0" animBg="1"/>
      <p:bldP spid="44049" grpId="0" animBg="1"/>
      <p:bldP spid="44050" grpId="0" animBg="1"/>
      <p:bldP spid="4405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4" name="Picture 4" descr="ngheodoi"/>
          <p:cNvPicPr>
            <a:picLocks noChangeAspect="1" noChangeArrowheads="1"/>
          </p:cNvPicPr>
          <p:nvPr/>
        </p:nvPicPr>
        <p:blipFill>
          <a:blip r:embed="rId2"/>
          <a:srcRect/>
          <a:stretch>
            <a:fillRect/>
          </a:stretch>
        </p:blipFill>
        <p:spPr bwMode="auto">
          <a:xfrm>
            <a:off x="2209800" y="647700"/>
            <a:ext cx="4572000" cy="3211513"/>
          </a:xfrm>
          <a:prstGeom prst="rect">
            <a:avLst/>
          </a:prstGeom>
          <a:noFill/>
          <a:ln w="57150" cmpd="thickThin">
            <a:solidFill>
              <a:srgbClr val="FF3300"/>
            </a:solidFill>
            <a:miter lim="800000"/>
            <a:headEnd/>
            <a:tailEnd/>
          </a:ln>
        </p:spPr>
      </p:pic>
      <p:sp>
        <p:nvSpPr>
          <p:cNvPr id="46085" name="Oval 5"/>
          <p:cNvSpPr>
            <a:spLocks noChangeArrowheads="1"/>
          </p:cNvSpPr>
          <p:nvPr/>
        </p:nvSpPr>
        <p:spPr bwMode="auto">
          <a:xfrm>
            <a:off x="2362200" y="609600"/>
            <a:ext cx="685800" cy="685800"/>
          </a:xfrm>
          <a:prstGeom prst="ellipse">
            <a:avLst/>
          </a:prstGeom>
          <a:solidFill>
            <a:schemeClr val="accent1"/>
          </a:solidFill>
          <a:ln w="9525">
            <a:solidFill>
              <a:schemeClr val="tx1"/>
            </a:solidFill>
            <a:round/>
            <a:headEnd/>
            <a:tailEnd/>
          </a:ln>
          <a:effectLst/>
        </p:spPr>
        <p:txBody>
          <a:bodyPr wrap="none" anchor="ctr"/>
          <a:lstStyle/>
          <a:p>
            <a:r>
              <a:rPr lang="en-US"/>
              <a:t>H1</a:t>
            </a:r>
          </a:p>
        </p:txBody>
      </p:sp>
      <p:sp>
        <p:nvSpPr>
          <p:cNvPr id="46086" name="Text Box 6"/>
          <p:cNvSpPr txBox="1">
            <a:spLocks noChangeArrowheads="1"/>
          </p:cNvSpPr>
          <p:nvPr/>
        </p:nvSpPr>
        <p:spPr bwMode="auto">
          <a:xfrm>
            <a:off x="1371600" y="4038600"/>
            <a:ext cx="7254875" cy="2227263"/>
          </a:xfrm>
          <a:prstGeom prst="rect">
            <a:avLst/>
          </a:prstGeom>
          <a:noFill/>
          <a:ln w="9525">
            <a:noFill/>
            <a:miter lim="800000"/>
            <a:headEnd/>
            <a:tailEnd/>
          </a:ln>
          <a:effectLst/>
        </p:spPr>
        <p:txBody>
          <a:bodyPr>
            <a:spAutoFit/>
          </a:bodyPr>
          <a:lstStyle/>
          <a:p>
            <a:pPr algn="just"/>
            <a:r>
              <a:rPr lang="en-US" b="1"/>
              <a:t>Gia ®×nh ®«ng con sÏ cã nhu cÇu vÒ l­¬ng thùc thùc phÈm, nhu cÇu vÒ nhµ ë, may mÆc, häc hµnh lín h¬n nhµ Ýt con. NÕu thu nhËp cña bè mÑ thÊp sÏ dÉn ®Õn kh«ng ®ñ chÊt dinh d­ìng, nhµ ë chËt chéi,...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6086"/>
                                        </p:tgtEl>
                                        <p:attrNameLst>
                                          <p:attrName>style.visibility</p:attrName>
                                        </p:attrNameLst>
                                      </p:cBhvr>
                                      <p:to>
                                        <p:strVal val="visible"/>
                                      </p:to>
                                    </p:set>
                                    <p:anim calcmode="discrete" valueType="clr">
                                      <p:cBhvr override="childStyle">
                                        <p:cTn id="7" dur="80"/>
                                        <p:tgtEl>
                                          <p:spTgt spid="4608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6086"/>
                                        </p:tgtEl>
                                        <p:attrNameLst>
                                          <p:attrName>fillcolor</p:attrName>
                                        </p:attrNameLst>
                                      </p:cBhvr>
                                      <p:tavLst>
                                        <p:tav tm="0">
                                          <p:val>
                                            <p:clrVal>
                                              <a:schemeClr val="accent2"/>
                                            </p:clrVal>
                                          </p:val>
                                        </p:tav>
                                        <p:tav tm="50000">
                                          <p:val>
                                            <p:clrVal>
                                              <a:schemeClr val="hlink"/>
                                            </p:clrVal>
                                          </p:val>
                                        </p:tav>
                                      </p:tavLst>
                                    </p:anim>
                                    <p:set>
                                      <p:cBhvr>
                                        <p:cTn id="9" dur="80"/>
                                        <p:tgtEl>
                                          <p:spTgt spid="4608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8" name="Picture 4" descr="Benh%20vien%20qua%20tai[1]"/>
          <p:cNvPicPr>
            <a:picLocks noChangeAspect="1" noChangeArrowheads="1"/>
          </p:cNvPicPr>
          <p:nvPr/>
        </p:nvPicPr>
        <p:blipFill>
          <a:blip r:embed="rId2"/>
          <a:srcRect/>
          <a:stretch>
            <a:fillRect/>
          </a:stretch>
        </p:blipFill>
        <p:spPr bwMode="auto">
          <a:xfrm>
            <a:off x="2209800" y="685800"/>
            <a:ext cx="5105400" cy="3535363"/>
          </a:xfrm>
          <a:prstGeom prst="rect">
            <a:avLst/>
          </a:prstGeom>
          <a:noFill/>
          <a:ln w="57150" cmpd="thickThin">
            <a:solidFill>
              <a:srgbClr val="FF3300"/>
            </a:solidFill>
            <a:miter lim="800000"/>
            <a:headEnd/>
            <a:tailEnd/>
          </a:ln>
        </p:spPr>
      </p:pic>
      <p:sp>
        <p:nvSpPr>
          <p:cNvPr id="47109" name="Oval 5"/>
          <p:cNvSpPr>
            <a:spLocks noChangeArrowheads="1"/>
          </p:cNvSpPr>
          <p:nvPr/>
        </p:nvSpPr>
        <p:spPr bwMode="auto">
          <a:xfrm>
            <a:off x="2362200" y="657225"/>
            <a:ext cx="685800" cy="685800"/>
          </a:xfrm>
          <a:prstGeom prst="ellipse">
            <a:avLst/>
          </a:prstGeom>
          <a:solidFill>
            <a:schemeClr val="accent1"/>
          </a:solidFill>
          <a:ln w="9525">
            <a:solidFill>
              <a:schemeClr val="tx1"/>
            </a:solidFill>
            <a:round/>
            <a:headEnd/>
            <a:tailEnd/>
          </a:ln>
          <a:effectLst/>
        </p:spPr>
        <p:txBody>
          <a:bodyPr wrap="none" anchor="ctr"/>
          <a:lstStyle/>
          <a:p>
            <a:r>
              <a:rPr lang="en-US"/>
              <a:t>H2</a:t>
            </a:r>
          </a:p>
        </p:txBody>
      </p:sp>
      <p:sp>
        <p:nvSpPr>
          <p:cNvPr id="47110" name="Text Box 6"/>
          <p:cNvSpPr txBox="1">
            <a:spLocks noChangeArrowheads="1"/>
          </p:cNvSpPr>
          <p:nvPr/>
        </p:nvSpPr>
        <p:spPr bwMode="auto">
          <a:xfrm>
            <a:off x="914400" y="4419600"/>
            <a:ext cx="7440613" cy="946150"/>
          </a:xfrm>
          <a:prstGeom prst="rect">
            <a:avLst/>
          </a:prstGeom>
          <a:noFill/>
          <a:ln w="9525">
            <a:noFill/>
            <a:miter lim="800000"/>
            <a:headEnd/>
            <a:tailEnd/>
          </a:ln>
          <a:effectLst/>
        </p:spPr>
        <p:txBody>
          <a:bodyPr>
            <a:spAutoFit/>
          </a:bodyPr>
          <a:lstStyle/>
          <a:p>
            <a:pPr algn="just"/>
            <a:r>
              <a:rPr lang="en-US" b="1"/>
              <a:t>ViÖc gia t¨ng d©n sè dÉn ®Õn c¬ së y tÕ qu¸ t¶i, g©y khã kh¨n cho viÖc kh¸m ch÷a bÖnh.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7110"/>
                                        </p:tgtEl>
                                        <p:attrNameLst>
                                          <p:attrName>style.visibility</p:attrName>
                                        </p:attrNameLst>
                                      </p:cBhvr>
                                      <p:to>
                                        <p:strVal val="visible"/>
                                      </p:to>
                                    </p:set>
                                    <p:anim calcmode="discrete" valueType="clr">
                                      <p:cBhvr override="childStyle">
                                        <p:cTn id="7" dur="80"/>
                                        <p:tgtEl>
                                          <p:spTgt spid="4711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7110"/>
                                        </p:tgtEl>
                                        <p:attrNameLst>
                                          <p:attrName>fillcolor</p:attrName>
                                        </p:attrNameLst>
                                      </p:cBhvr>
                                      <p:tavLst>
                                        <p:tav tm="0">
                                          <p:val>
                                            <p:clrVal>
                                              <a:schemeClr val="accent2"/>
                                            </p:clrVal>
                                          </p:val>
                                        </p:tav>
                                        <p:tav tm="50000">
                                          <p:val>
                                            <p:clrVal>
                                              <a:schemeClr val="hlink"/>
                                            </p:clrVal>
                                          </p:val>
                                        </p:tav>
                                      </p:tavLst>
                                    </p:anim>
                                    <p:set>
                                      <p:cBhvr>
                                        <p:cTn id="9" dur="80"/>
                                        <p:tgtEl>
                                          <p:spTgt spid="471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2" name="Picture 4"/>
          <p:cNvPicPr>
            <a:picLocks noChangeAspect="1" noChangeArrowheads="1"/>
          </p:cNvPicPr>
          <p:nvPr/>
        </p:nvPicPr>
        <p:blipFill>
          <a:blip r:embed="rId2"/>
          <a:srcRect/>
          <a:stretch>
            <a:fillRect/>
          </a:stretch>
        </p:blipFill>
        <p:spPr bwMode="auto">
          <a:xfrm>
            <a:off x="762000" y="228600"/>
            <a:ext cx="3810000" cy="2986088"/>
          </a:xfrm>
          <a:prstGeom prst="rect">
            <a:avLst/>
          </a:prstGeom>
          <a:noFill/>
          <a:ln w="57150" cmpd="thickThin">
            <a:solidFill>
              <a:srgbClr val="FF3300"/>
            </a:solidFill>
            <a:miter lim="800000"/>
            <a:headEnd/>
            <a:tailEnd/>
          </a:ln>
          <a:effectLst/>
        </p:spPr>
      </p:pic>
      <p:sp>
        <p:nvSpPr>
          <p:cNvPr id="48133" name="Oval 5"/>
          <p:cNvSpPr>
            <a:spLocks noChangeArrowheads="1"/>
          </p:cNvSpPr>
          <p:nvPr/>
        </p:nvSpPr>
        <p:spPr bwMode="auto">
          <a:xfrm>
            <a:off x="762000" y="304800"/>
            <a:ext cx="561975" cy="528638"/>
          </a:xfrm>
          <a:prstGeom prst="ellipse">
            <a:avLst/>
          </a:prstGeom>
          <a:solidFill>
            <a:schemeClr val="accent1"/>
          </a:solidFill>
          <a:ln w="9525">
            <a:solidFill>
              <a:schemeClr val="tx1"/>
            </a:solidFill>
            <a:round/>
            <a:headEnd/>
            <a:tailEnd/>
          </a:ln>
          <a:effectLst/>
        </p:spPr>
        <p:txBody>
          <a:bodyPr wrap="none" anchor="ctr"/>
          <a:lstStyle/>
          <a:p>
            <a:r>
              <a:rPr lang="en-US"/>
              <a:t>H3</a:t>
            </a:r>
          </a:p>
        </p:txBody>
      </p:sp>
      <p:pic>
        <p:nvPicPr>
          <p:cNvPr id="48134" name="Picture 6" descr="lut lut 11_thumb[1][1]"/>
          <p:cNvPicPr>
            <a:picLocks noChangeAspect="1" noChangeArrowheads="1"/>
          </p:cNvPicPr>
          <p:nvPr/>
        </p:nvPicPr>
        <p:blipFill>
          <a:blip r:embed="rId3"/>
          <a:srcRect/>
          <a:stretch>
            <a:fillRect/>
          </a:stretch>
        </p:blipFill>
        <p:spPr bwMode="auto">
          <a:xfrm>
            <a:off x="4953000" y="152400"/>
            <a:ext cx="3657600" cy="3048000"/>
          </a:xfrm>
          <a:prstGeom prst="rect">
            <a:avLst/>
          </a:prstGeom>
          <a:noFill/>
        </p:spPr>
      </p:pic>
      <p:pic>
        <p:nvPicPr>
          <p:cNvPr id="48135" name="Picture 7" descr="ANd9GcQWRsQctL0iGCqnYrb0IvhoSPhxwp8bQfFMASsxXm_aktyd2ynu5HBnog">
            <a:hlinkClick r:id="rId4"/>
          </p:cNvPr>
          <p:cNvPicPr>
            <a:picLocks noChangeAspect="1" noChangeArrowheads="1"/>
          </p:cNvPicPr>
          <p:nvPr/>
        </p:nvPicPr>
        <p:blipFill>
          <a:blip r:embed="rId5"/>
          <a:srcRect/>
          <a:stretch>
            <a:fillRect/>
          </a:stretch>
        </p:blipFill>
        <p:spPr bwMode="auto">
          <a:xfrm>
            <a:off x="685800" y="3505200"/>
            <a:ext cx="3962400" cy="2641600"/>
          </a:xfrm>
          <a:prstGeom prst="rect">
            <a:avLst/>
          </a:prstGeom>
          <a:noFill/>
        </p:spPr>
      </p:pic>
      <p:sp>
        <p:nvSpPr>
          <p:cNvPr id="48136" name="Text Box 8"/>
          <p:cNvSpPr txBox="1">
            <a:spLocks noChangeArrowheads="1"/>
          </p:cNvSpPr>
          <p:nvPr/>
        </p:nvSpPr>
        <p:spPr bwMode="auto">
          <a:xfrm>
            <a:off x="4876800" y="3429000"/>
            <a:ext cx="3733800" cy="2227263"/>
          </a:xfrm>
          <a:prstGeom prst="rect">
            <a:avLst/>
          </a:prstGeom>
          <a:noFill/>
          <a:ln w="9525">
            <a:noFill/>
            <a:miter lim="800000"/>
            <a:headEnd/>
            <a:tailEnd/>
          </a:ln>
          <a:effectLst/>
        </p:spPr>
        <p:txBody>
          <a:bodyPr>
            <a:spAutoFit/>
          </a:bodyPr>
          <a:lstStyle/>
          <a:p>
            <a:pPr algn="just"/>
            <a:r>
              <a:rPr lang="en-US" b="1"/>
              <a:t>Nhu cÇu vÒ l­¬ng thùc, nhµ ë dÉn ®Õn viÖc ph¸ rõng lµm hñy ho¹i m«i tr­êng g©y ra lò lôt, h¹n h¸n th­êng xuyªn.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8134"/>
                                        </p:tgtEl>
                                        <p:attrNameLst>
                                          <p:attrName>style.visibility</p:attrName>
                                        </p:attrNameLst>
                                      </p:cBhvr>
                                      <p:to>
                                        <p:strVal val="visible"/>
                                      </p:to>
                                    </p:set>
                                    <p:animEffect transition="in" filter="box(in)">
                                      <p:cBhvr>
                                        <p:cTn id="7" dur="1000"/>
                                        <p:tgtEl>
                                          <p:spTgt spid="48134"/>
                                        </p:tgtEl>
                                      </p:cBhvr>
                                    </p:animEffect>
                                  </p:childTnLst>
                                </p:cTn>
                              </p:par>
                              <p:par>
                                <p:cTn id="8" presetID="4" presetClass="entr" presetSubtype="16" fill="hold" nodeType="withEffect">
                                  <p:stCondLst>
                                    <p:cond delay="0"/>
                                  </p:stCondLst>
                                  <p:childTnLst>
                                    <p:set>
                                      <p:cBhvr>
                                        <p:cTn id="9" dur="1" fill="hold">
                                          <p:stCondLst>
                                            <p:cond delay="0"/>
                                          </p:stCondLst>
                                        </p:cTn>
                                        <p:tgtEl>
                                          <p:spTgt spid="48135"/>
                                        </p:tgtEl>
                                        <p:attrNameLst>
                                          <p:attrName>style.visibility</p:attrName>
                                        </p:attrNameLst>
                                      </p:cBhvr>
                                      <p:to>
                                        <p:strVal val="visible"/>
                                      </p:to>
                                    </p:set>
                                    <p:animEffect transition="in" filter="box(in)">
                                      <p:cBhvr>
                                        <p:cTn id="10" dur="1000"/>
                                        <p:tgtEl>
                                          <p:spTgt spid="48135"/>
                                        </p:tgtEl>
                                      </p:cBhvr>
                                    </p:animEffect>
                                  </p:childTnLst>
                                </p:cTn>
                              </p:par>
                            </p:childTnLst>
                          </p:cTn>
                        </p:par>
                      </p:childTnLst>
                    </p:cTn>
                  </p:par>
                  <p:par>
                    <p:cTn id="11" fill="hold">
                      <p:stCondLst>
                        <p:cond delay="indefinite"/>
                      </p:stCondLst>
                      <p:childTnLst>
                        <p:par>
                          <p:cTn id="12" fill="hold">
                            <p:stCondLst>
                              <p:cond delay="0"/>
                            </p:stCondLst>
                            <p:childTnLst>
                              <p:par>
                                <p:cTn id="13" presetID="27" presetClass="entr" presetSubtype="0" fill="hold" grpId="0" nodeType="clickEffect">
                                  <p:stCondLst>
                                    <p:cond delay="0"/>
                                  </p:stCondLst>
                                  <p:iterate type="lt">
                                    <p:tmPct val="50000"/>
                                  </p:iterate>
                                  <p:childTnLst>
                                    <p:set>
                                      <p:cBhvr>
                                        <p:cTn id="14" dur="1" fill="hold">
                                          <p:stCondLst>
                                            <p:cond delay="0"/>
                                          </p:stCondLst>
                                        </p:cTn>
                                        <p:tgtEl>
                                          <p:spTgt spid="48136"/>
                                        </p:tgtEl>
                                        <p:attrNameLst>
                                          <p:attrName>style.visibility</p:attrName>
                                        </p:attrNameLst>
                                      </p:cBhvr>
                                      <p:to>
                                        <p:strVal val="visible"/>
                                      </p:to>
                                    </p:set>
                                    <p:anim calcmode="discrete" valueType="clr">
                                      <p:cBhvr override="childStyle">
                                        <p:cTn id="15" dur="80"/>
                                        <p:tgtEl>
                                          <p:spTgt spid="48136"/>
                                        </p:tgtEl>
                                        <p:attrNameLst>
                                          <p:attrName>style.color</p:attrName>
                                        </p:attrNameLst>
                                      </p:cBhvr>
                                      <p:tavLst>
                                        <p:tav tm="0">
                                          <p:val>
                                            <p:clrVal>
                                              <a:schemeClr val="accent2"/>
                                            </p:clrVal>
                                          </p:val>
                                        </p:tav>
                                        <p:tav tm="50000">
                                          <p:val>
                                            <p:clrVal>
                                              <a:schemeClr val="hlink"/>
                                            </p:clrVal>
                                          </p:val>
                                        </p:tav>
                                      </p:tavLst>
                                    </p:anim>
                                    <p:anim calcmode="discrete" valueType="clr">
                                      <p:cBhvr>
                                        <p:cTn id="16" dur="80"/>
                                        <p:tgtEl>
                                          <p:spTgt spid="48136"/>
                                        </p:tgtEl>
                                        <p:attrNameLst>
                                          <p:attrName>fillcolor</p:attrName>
                                        </p:attrNameLst>
                                      </p:cBhvr>
                                      <p:tavLst>
                                        <p:tav tm="0">
                                          <p:val>
                                            <p:clrVal>
                                              <a:schemeClr val="accent2"/>
                                            </p:clrVal>
                                          </p:val>
                                        </p:tav>
                                        <p:tav tm="50000">
                                          <p:val>
                                            <p:clrVal>
                                              <a:schemeClr val="hlink"/>
                                            </p:clrVal>
                                          </p:val>
                                        </p:tav>
                                      </p:tavLst>
                                    </p:anim>
                                    <p:set>
                                      <p:cBhvr>
                                        <p:cTn id="17" dur="80"/>
                                        <p:tgtEl>
                                          <p:spTgt spid="4813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6" name="Picture 4" descr="75174693-166648_cholaodong2"/>
          <p:cNvPicPr>
            <a:picLocks noChangeAspect="1" noChangeArrowheads="1"/>
          </p:cNvPicPr>
          <p:nvPr/>
        </p:nvPicPr>
        <p:blipFill>
          <a:blip r:embed="rId2"/>
          <a:srcRect/>
          <a:stretch>
            <a:fillRect/>
          </a:stretch>
        </p:blipFill>
        <p:spPr bwMode="auto">
          <a:xfrm>
            <a:off x="2133600" y="685800"/>
            <a:ext cx="5029200" cy="3657600"/>
          </a:xfrm>
          <a:prstGeom prst="rect">
            <a:avLst/>
          </a:prstGeom>
          <a:noFill/>
          <a:ln w="57150" cmpd="thickThin">
            <a:solidFill>
              <a:srgbClr val="FF3300"/>
            </a:solidFill>
            <a:miter lim="800000"/>
            <a:headEnd/>
            <a:tailEnd/>
          </a:ln>
        </p:spPr>
      </p:pic>
      <p:sp>
        <p:nvSpPr>
          <p:cNvPr id="49157" name="Oval 5"/>
          <p:cNvSpPr>
            <a:spLocks noChangeArrowheads="1"/>
          </p:cNvSpPr>
          <p:nvPr/>
        </p:nvSpPr>
        <p:spPr bwMode="auto">
          <a:xfrm>
            <a:off x="2133600" y="685800"/>
            <a:ext cx="685800" cy="685800"/>
          </a:xfrm>
          <a:prstGeom prst="ellipse">
            <a:avLst/>
          </a:prstGeom>
          <a:solidFill>
            <a:schemeClr val="accent1"/>
          </a:solidFill>
          <a:ln w="9525">
            <a:solidFill>
              <a:schemeClr val="tx1"/>
            </a:solidFill>
            <a:round/>
            <a:headEnd/>
            <a:tailEnd/>
          </a:ln>
          <a:effectLst/>
        </p:spPr>
        <p:txBody>
          <a:bodyPr wrap="none" anchor="ctr"/>
          <a:lstStyle/>
          <a:p>
            <a:r>
              <a:rPr lang="en-US"/>
              <a:t>H4</a:t>
            </a:r>
          </a:p>
        </p:txBody>
      </p:sp>
      <p:sp>
        <p:nvSpPr>
          <p:cNvPr id="49158" name="Text Box 6"/>
          <p:cNvSpPr txBox="1">
            <a:spLocks noChangeArrowheads="1"/>
          </p:cNvSpPr>
          <p:nvPr/>
        </p:nvSpPr>
        <p:spPr bwMode="auto">
          <a:xfrm>
            <a:off x="2286000" y="4724400"/>
            <a:ext cx="4741863" cy="1373188"/>
          </a:xfrm>
          <a:prstGeom prst="rect">
            <a:avLst/>
          </a:prstGeom>
          <a:noFill/>
          <a:ln w="9525">
            <a:noFill/>
            <a:miter lim="800000"/>
            <a:headEnd/>
            <a:tailEnd/>
          </a:ln>
          <a:effectLst/>
        </p:spPr>
        <p:txBody>
          <a:bodyPr>
            <a:spAutoFit/>
          </a:bodyPr>
          <a:lstStyle/>
          <a:p>
            <a:pPr algn="just"/>
            <a:r>
              <a:rPr lang="en-US" b="1"/>
              <a:t>Gia t¨ng d©n sè dÉn ®Õn thiÕu viÖc lµm, g©y mÊt æn ®Þnh, trËt tù x· héi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9158"/>
                                        </p:tgtEl>
                                        <p:attrNameLst>
                                          <p:attrName>style.visibility</p:attrName>
                                        </p:attrNameLst>
                                      </p:cBhvr>
                                      <p:to>
                                        <p:strVal val="visible"/>
                                      </p:to>
                                    </p:set>
                                    <p:anim calcmode="discrete" valueType="clr">
                                      <p:cBhvr override="childStyle">
                                        <p:cTn id="7" dur="80"/>
                                        <p:tgtEl>
                                          <p:spTgt spid="4915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9158"/>
                                        </p:tgtEl>
                                        <p:attrNameLst>
                                          <p:attrName>fillcolor</p:attrName>
                                        </p:attrNameLst>
                                      </p:cBhvr>
                                      <p:tavLst>
                                        <p:tav tm="0">
                                          <p:val>
                                            <p:clrVal>
                                              <a:schemeClr val="accent2"/>
                                            </p:clrVal>
                                          </p:val>
                                        </p:tav>
                                        <p:tav tm="50000">
                                          <p:val>
                                            <p:clrVal>
                                              <a:schemeClr val="hlink"/>
                                            </p:clrVal>
                                          </p:val>
                                        </p:tav>
                                      </p:tavLst>
                                    </p:anim>
                                    <p:set>
                                      <p:cBhvr>
                                        <p:cTn id="9" dur="80"/>
                                        <p:tgtEl>
                                          <p:spTgt spid="4915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82" name="Picture 6" descr="BT4"/>
          <p:cNvPicPr>
            <a:picLocks noChangeAspect="1" noChangeArrowheads="1"/>
          </p:cNvPicPr>
          <p:nvPr/>
        </p:nvPicPr>
        <p:blipFill>
          <a:blip r:embed="rId2">
            <a:lum bright="18000" contrast="12000"/>
          </a:blip>
          <a:srcRect/>
          <a:stretch>
            <a:fillRect/>
          </a:stretch>
        </p:blipFill>
        <p:spPr bwMode="auto">
          <a:xfrm>
            <a:off x="2133600" y="838200"/>
            <a:ext cx="4648200" cy="3333750"/>
          </a:xfrm>
          <a:prstGeom prst="rect">
            <a:avLst/>
          </a:prstGeom>
          <a:noFill/>
        </p:spPr>
      </p:pic>
      <p:sp>
        <p:nvSpPr>
          <p:cNvPr id="50183" name="Text Box 7"/>
          <p:cNvSpPr txBox="1">
            <a:spLocks noChangeArrowheads="1"/>
          </p:cNvSpPr>
          <p:nvPr/>
        </p:nvSpPr>
        <p:spPr bwMode="auto">
          <a:xfrm>
            <a:off x="1568450" y="4657725"/>
            <a:ext cx="5749925" cy="519113"/>
          </a:xfrm>
          <a:prstGeom prst="rect">
            <a:avLst/>
          </a:prstGeom>
          <a:noFill/>
          <a:ln w="9525">
            <a:noFill/>
            <a:miter lim="800000"/>
            <a:headEnd/>
            <a:tailEnd/>
          </a:ln>
          <a:effectLst/>
        </p:spPr>
        <p:txBody>
          <a:bodyPr wrap="none">
            <a:spAutoFit/>
          </a:bodyPr>
          <a:lstStyle/>
          <a:p>
            <a:r>
              <a:rPr lang="en-US" b="1"/>
              <a:t>Qu¸ t¶i trong giao th«ng g©y ïn t¾c.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0182"/>
                                        </p:tgtEl>
                                        <p:attrNameLst>
                                          <p:attrName>style.visibility</p:attrName>
                                        </p:attrNameLst>
                                      </p:cBhvr>
                                      <p:to>
                                        <p:strVal val="visible"/>
                                      </p:to>
                                    </p:set>
                                    <p:animEffect transition="in" filter="box(in)">
                                      <p:cBhvr>
                                        <p:cTn id="7" dur="500"/>
                                        <p:tgtEl>
                                          <p:spTgt spid="50182"/>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50183"/>
                                        </p:tgtEl>
                                        <p:attrNameLst>
                                          <p:attrName>style.visibility</p:attrName>
                                        </p:attrNameLst>
                                      </p:cBhvr>
                                      <p:to>
                                        <p:strVal val="visible"/>
                                      </p:to>
                                    </p:set>
                                    <p:anim calcmode="discrete" valueType="clr">
                                      <p:cBhvr override="childStyle">
                                        <p:cTn id="12" dur="80"/>
                                        <p:tgtEl>
                                          <p:spTgt spid="50183"/>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50183"/>
                                        </p:tgtEl>
                                        <p:attrNameLst>
                                          <p:attrName>fillcolor</p:attrName>
                                        </p:attrNameLst>
                                      </p:cBhvr>
                                      <p:tavLst>
                                        <p:tav tm="0">
                                          <p:val>
                                            <p:clrVal>
                                              <a:schemeClr val="accent2"/>
                                            </p:clrVal>
                                          </p:val>
                                        </p:tav>
                                        <p:tav tm="50000">
                                          <p:val>
                                            <p:clrVal>
                                              <a:schemeClr val="hlink"/>
                                            </p:clrVal>
                                          </p:val>
                                        </p:tav>
                                      </p:tavLst>
                                    </p:anim>
                                    <p:set>
                                      <p:cBhvr>
                                        <p:cTn id="14" dur="80"/>
                                        <p:tgtEl>
                                          <p:spTgt spid="5018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WordArt 4"/>
          <p:cNvSpPr>
            <a:spLocks noChangeArrowheads="1" noChangeShapeType="1" noTextEdit="1"/>
          </p:cNvSpPr>
          <p:nvPr/>
        </p:nvSpPr>
        <p:spPr bwMode="auto">
          <a:xfrm>
            <a:off x="3200400" y="1295400"/>
            <a:ext cx="3643313" cy="609600"/>
          </a:xfrm>
          <a:prstGeom prst="rect">
            <a:avLst/>
          </a:prstGeom>
        </p:spPr>
        <p:txBody>
          <a:bodyPr wrap="none" fromWordArt="1">
            <a:prstTxWarp prst="textPlain">
              <a:avLst>
                <a:gd name="adj" fmla="val 50000"/>
              </a:avLst>
            </a:prstTxWarp>
          </a:bodyPr>
          <a:lstStyle/>
          <a:p>
            <a:r>
              <a:rPr lang="en-US" kern="10">
                <a:ln w="12700">
                  <a:solidFill>
                    <a:srgbClr val="FFFF00"/>
                  </a:solidFill>
                  <a:round/>
                  <a:headEnd/>
                  <a:tailEnd/>
                </a:ln>
                <a:solidFill>
                  <a:srgbClr val="FF0000"/>
                </a:solidFill>
                <a:effectLst>
                  <a:outerShdw dist="35921" dir="2700000" sy="50000" kx="2115830" algn="bl" rotWithShape="0">
                    <a:srgbClr val="C0C0C0">
                      <a:alpha val="80000"/>
                    </a:srgbClr>
                  </a:outerShdw>
                </a:effectLst>
                <a:latin typeface=".VnTime"/>
              </a:rPr>
              <a:t>KiÓm tra bµi cò</a:t>
            </a:r>
          </a:p>
        </p:txBody>
      </p:sp>
      <p:sp>
        <p:nvSpPr>
          <p:cNvPr id="28678" name="Text Box 6"/>
          <p:cNvSpPr txBox="1">
            <a:spLocks noChangeArrowheads="1"/>
          </p:cNvSpPr>
          <p:nvPr/>
        </p:nvSpPr>
        <p:spPr bwMode="auto">
          <a:xfrm>
            <a:off x="533400" y="2362200"/>
            <a:ext cx="6310313" cy="519113"/>
          </a:xfrm>
          <a:prstGeom prst="rect">
            <a:avLst/>
          </a:prstGeom>
          <a:noFill/>
          <a:ln w="9525">
            <a:noFill/>
            <a:miter lim="800000"/>
            <a:headEnd/>
            <a:tailEnd/>
          </a:ln>
          <a:effectLst/>
        </p:spPr>
        <p:txBody>
          <a:bodyPr wrap="none">
            <a:spAutoFit/>
          </a:bodyPr>
          <a:lstStyle/>
          <a:p>
            <a:r>
              <a:rPr lang="en-US"/>
              <a:t>(?) N­íc ta thuéc khu vùc nµo cña ch©u </a:t>
            </a:r>
            <a:r>
              <a:rPr lang="en-US">
                <a:latin typeface=".VnTimeH" pitchFamily="34" charset="0"/>
              </a:rPr>
              <a:t>¸?</a:t>
            </a:r>
          </a:p>
        </p:txBody>
      </p:sp>
      <p:sp>
        <p:nvSpPr>
          <p:cNvPr id="28679" name="Text Box 7"/>
          <p:cNvSpPr txBox="1">
            <a:spLocks noChangeArrowheads="1"/>
          </p:cNvSpPr>
          <p:nvPr/>
        </p:nvSpPr>
        <p:spPr bwMode="auto">
          <a:xfrm>
            <a:off x="1295400" y="5257800"/>
            <a:ext cx="7227888" cy="519113"/>
          </a:xfrm>
          <a:prstGeom prst="rect">
            <a:avLst/>
          </a:prstGeom>
          <a:noFill/>
          <a:ln w="9525">
            <a:noFill/>
            <a:miter lim="800000"/>
            <a:headEnd/>
            <a:tailEnd/>
          </a:ln>
          <a:effectLst/>
        </p:spPr>
        <p:txBody>
          <a:bodyPr wrap="none">
            <a:spAutoFit/>
          </a:bodyPr>
          <a:lstStyle/>
          <a:p>
            <a:r>
              <a:rPr lang="en-US"/>
              <a:t>(?) Khu vùc §«ng Nam </a:t>
            </a:r>
            <a:r>
              <a:rPr lang="en-US">
                <a:latin typeface=".VnTimeH" pitchFamily="34" charset="0"/>
              </a:rPr>
              <a:t>¸</a:t>
            </a:r>
            <a:r>
              <a:rPr lang="en-US"/>
              <a:t> cã bao nhiªu quèc gia?</a:t>
            </a:r>
          </a:p>
        </p:txBody>
      </p:sp>
      <p:sp>
        <p:nvSpPr>
          <p:cNvPr id="28680" name="Text Box 8"/>
          <p:cNvSpPr txBox="1">
            <a:spLocks noChangeArrowheads="1"/>
          </p:cNvSpPr>
          <p:nvPr/>
        </p:nvSpPr>
        <p:spPr bwMode="auto">
          <a:xfrm>
            <a:off x="1635125" y="3124200"/>
            <a:ext cx="5475288" cy="519113"/>
          </a:xfrm>
          <a:prstGeom prst="rect">
            <a:avLst/>
          </a:prstGeom>
          <a:noFill/>
          <a:ln w="9525">
            <a:noFill/>
            <a:miter lim="800000"/>
            <a:headEnd/>
            <a:tailEnd/>
          </a:ln>
          <a:effectLst/>
        </p:spPr>
        <p:txBody>
          <a:bodyPr wrap="none">
            <a:spAutoFit/>
          </a:bodyPr>
          <a:lstStyle/>
          <a:p>
            <a:r>
              <a:rPr lang="en-US">
                <a:solidFill>
                  <a:srgbClr val="FF0000"/>
                </a:solidFill>
              </a:rPr>
              <a:t>N­íc ta thuéc khu vùc §«ng Nam </a:t>
            </a:r>
            <a:r>
              <a:rPr lang="en-US">
                <a:solidFill>
                  <a:srgbClr val="FF0000"/>
                </a:solidFill>
                <a:latin typeface=".VnTimeH" pitchFamily="34" charset="0"/>
              </a:rPr>
              <a:t>¸.</a:t>
            </a:r>
          </a:p>
        </p:txBody>
      </p:sp>
      <p:sp>
        <p:nvSpPr>
          <p:cNvPr id="28681" name="Text Box 9"/>
          <p:cNvSpPr txBox="1">
            <a:spLocks noChangeArrowheads="1"/>
          </p:cNvSpPr>
          <p:nvPr/>
        </p:nvSpPr>
        <p:spPr bwMode="auto">
          <a:xfrm>
            <a:off x="1778000" y="4586288"/>
            <a:ext cx="5643563" cy="519112"/>
          </a:xfrm>
          <a:prstGeom prst="rect">
            <a:avLst/>
          </a:prstGeom>
          <a:noFill/>
          <a:ln w="9525">
            <a:noFill/>
            <a:miter lim="800000"/>
            <a:headEnd/>
            <a:tailEnd/>
          </a:ln>
          <a:effectLst/>
        </p:spPr>
        <p:txBody>
          <a:bodyPr wrap="none">
            <a:spAutoFit/>
          </a:bodyPr>
          <a:lstStyle/>
          <a:p>
            <a:r>
              <a:rPr lang="en-US">
                <a:solidFill>
                  <a:srgbClr val="FF0000"/>
                </a:solidFill>
              </a:rPr>
              <a:t>Khu vùc §«ng Nam </a:t>
            </a:r>
            <a:r>
              <a:rPr lang="en-US">
                <a:solidFill>
                  <a:srgbClr val="FF0000"/>
                </a:solidFill>
                <a:latin typeface=".VnTimeH" pitchFamily="34" charset="0"/>
              </a:rPr>
              <a:t>¸</a:t>
            </a:r>
            <a:r>
              <a:rPr lang="en-US">
                <a:solidFill>
                  <a:srgbClr val="FF0000"/>
                </a:solidFill>
              </a:rPr>
              <a:t> cã 11 quèc gia.</a:t>
            </a:r>
          </a:p>
        </p:txBody>
      </p:sp>
      <p:sp>
        <p:nvSpPr>
          <p:cNvPr id="28682" name="Text Box 10"/>
          <p:cNvSpPr txBox="1">
            <a:spLocks noChangeArrowheads="1"/>
          </p:cNvSpPr>
          <p:nvPr/>
        </p:nvSpPr>
        <p:spPr bwMode="auto">
          <a:xfrm>
            <a:off x="165100" y="3810000"/>
            <a:ext cx="8978900" cy="519113"/>
          </a:xfrm>
          <a:prstGeom prst="rect">
            <a:avLst/>
          </a:prstGeom>
          <a:noFill/>
          <a:ln w="9525">
            <a:noFill/>
            <a:miter lim="800000"/>
            <a:headEnd/>
            <a:tailEnd/>
          </a:ln>
          <a:effectLst/>
        </p:spPr>
        <p:txBody>
          <a:bodyPr wrap="none">
            <a:spAutoFit/>
          </a:bodyPr>
          <a:lstStyle/>
          <a:p>
            <a:r>
              <a:rPr lang="en-US"/>
              <a:t>(?) KÓ tªn nh÷ng n­íc tiÕp gi¸p víi phÇn ®Êt liÒn cña n­íc 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8676"/>
                                        </p:tgtEl>
                                        <p:attrNameLst>
                                          <p:attrName>style.visibility</p:attrName>
                                        </p:attrNameLst>
                                      </p:cBhvr>
                                      <p:to>
                                        <p:strVal val="visible"/>
                                      </p:to>
                                    </p:set>
                                    <p:animEffect transition="in" filter="circle(in)">
                                      <p:cBhvr>
                                        <p:cTn id="7" dur="1000"/>
                                        <p:tgtEl>
                                          <p:spTgt spid="286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4" name="Picture 4" descr="ap_somalia_mogadishu_refugees_480_03aug2011[1]"/>
          <p:cNvPicPr>
            <a:picLocks noChangeAspect="1" noChangeArrowheads="1"/>
          </p:cNvPicPr>
          <p:nvPr/>
        </p:nvPicPr>
        <p:blipFill>
          <a:blip r:embed="rId2"/>
          <a:srcRect/>
          <a:stretch>
            <a:fillRect/>
          </a:stretch>
        </p:blipFill>
        <p:spPr bwMode="auto">
          <a:xfrm>
            <a:off x="4419600" y="228600"/>
            <a:ext cx="4191000" cy="3040063"/>
          </a:xfrm>
          <a:prstGeom prst="rect">
            <a:avLst/>
          </a:prstGeom>
          <a:noFill/>
        </p:spPr>
      </p:pic>
      <p:pic>
        <p:nvPicPr>
          <p:cNvPr id="51205" name="Picture 5" descr="images[5]"/>
          <p:cNvPicPr>
            <a:picLocks noChangeAspect="1" noChangeArrowheads="1"/>
          </p:cNvPicPr>
          <p:nvPr/>
        </p:nvPicPr>
        <p:blipFill>
          <a:blip r:embed="rId3"/>
          <a:srcRect/>
          <a:stretch>
            <a:fillRect/>
          </a:stretch>
        </p:blipFill>
        <p:spPr bwMode="auto">
          <a:xfrm>
            <a:off x="304800" y="228600"/>
            <a:ext cx="3810000" cy="3048000"/>
          </a:xfrm>
          <a:prstGeom prst="rect">
            <a:avLst/>
          </a:prstGeom>
          <a:noFill/>
        </p:spPr>
      </p:pic>
      <p:sp>
        <p:nvSpPr>
          <p:cNvPr id="51206" name="Text Box 6"/>
          <p:cNvSpPr txBox="1">
            <a:spLocks noChangeArrowheads="1"/>
          </p:cNvSpPr>
          <p:nvPr/>
        </p:nvSpPr>
        <p:spPr bwMode="auto">
          <a:xfrm>
            <a:off x="1066800" y="3810000"/>
            <a:ext cx="6705600" cy="1373188"/>
          </a:xfrm>
          <a:prstGeom prst="rect">
            <a:avLst/>
          </a:prstGeom>
          <a:noFill/>
          <a:ln w="9525">
            <a:noFill/>
            <a:miter lim="800000"/>
            <a:headEnd/>
            <a:tailEnd/>
          </a:ln>
          <a:effectLst/>
        </p:spPr>
        <p:txBody>
          <a:bodyPr>
            <a:spAutoFit/>
          </a:bodyPr>
          <a:lstStyle/>
          <a:p>
            <a:pPr algn="just"/>
            <a:r>
              <a:rPr lang="en-US" b="1"/>
              <a:t>D©n sè gia t¨ng qu¸ nhanh g©y nªn t×nh tr¹ng thiÕu l­¬ng thùc, ®ãi nghÌo, bÖnh tËt gia t¨ng.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51205"/>
                                        </p:tgtEl>
                                        <p:attrNameLst>
                                          <p:attrName>style.visibility</p:attrName>
                                        </p:attrNameLst>
                                      </p:cBhvr>
                                      <p:to>
                                        <p:strVal val="visible"/>
                                      </p:to>
                                    </p:set>
                                    <p:animEffect transition="in" filter="fade">
                                      <p:cBhvr>
                                        <p:cTn id="7" dur="2000"/>
                                        <p:tgtEl>
                                          <p:spTgt spid="51205"/>
                                        </p:tgtEl>
                                      </p:cBhvr>
                                    </p:animEffect>
                                    <p:anim calcmode="lin" valueType="num">
                                      <p:cBhvr>
                                        <p:cTn id="8" dur="2000" fill="hold"/>
                                        <p:tgtEl>
                                          <p:spTgt spid="51205"/>
                                        </p:tgtEl>
                                        <p:attrNameLst>
                                          <p:attrName>style.rotation</p:attrName>
                                        </p:attrNameLst>
                                      </p:cBhvr>
                                      <p:tavLst>
                                        <p:tav tm="0">
                                          <p:val>
                                            <p:fltVal val="720"/>
                                          </p:val>
                                        </p:tav>
                                        <p:tav tm="100000">
                                          <p:val>
                                            <p:fltVal val="0"/>
                                          </p:val>
                                        </p:tav>
                                      </p:tavLst>
                                    </p:anim>
                                    <p:anim calcmode="lin" valueType="num">
                                      <p:cBhvr>
                                        <p:cTn id="9" dur="2000" fill="hold"/>
                                        <p:tgtEl>
                                          <p:spTgt spid="51205"/>
                                        </p:tgtEl>
                                        <p:attrNameLst>
                                          <p:attrName>ppt_h</p:attrName>
                                        </p:attrNameLst>
                                      </p:cBhvr>
                                      <p:tavLst>
                                        <p:tav tm="0">
                                          <p:val>
                                            <p:fltVal val="0"/>
                                          </p:val>
                                        </p:tav>
                                        <p:tav tm="100000">
                                          <p:val>
                                            <p:strVal val="#ppt_h"/>
                                          </p:val>
                                        </p:tav>
                                      </p:tavLst>
                                    </p:anim>
                                    <p:anim calcmode="lin" valueType="num">
                                      <p:cBhvr>
                                        <p:cTn id="10" dur="2000" fill="hold"/>
                                        <p:tgtEl>
                                          <p:spTgt spid="51205"/>
                                        </p:tgtEl>
                                        <p:attrNameLst>
                                          <p:attrName>ppt_w</p:attrName>
                                        </p:attrNameLst>
                                      </p:cBhvr>
                                      <p:tavLst>
                                        <p:tav tm="0">
                                          <p:val>
                                            <p:fltVal val="0"/>
                                          </p:val>
                                        </p:tav>
                                        <p:tav tm="100000">
                                          <p:val>
                                            <p:strVal val="#ppt_w"/>
                                          </p:val>
                                        </p:tav>
                                      </p:tavLst>
                                    </p:anim>
                                  </p:childTnLst>
                                </p:cTn>
                              </p:par>
                              <p:par>
                                <p:cTn id="11" presetID="35" presetClass="entr" presetSubtype="0" fill="hold" nodeType="withEffect">
                                  <p:stCondLst>
                                    <p:cond delay="0"/>
                                  </p:stCondLst>
                                  <p:childTnLst>
                                    <p:set>
                                      <p:cBhvr>
                                        <p:cTn id="12" dur="1" fill="hold">
                                          <p:stCondLst>
                                            <p:cond delay="0"/>
                                          </p:stCondLst>
                                        </p:cTn>
                                        <p:tgtEl>
                                          <p:spTgt spid="51204"/>
                                        </p:tgtEl>
                                        <p:attrNameLst>
                                          <p:attrName>style.visibility</p:attrName>
                                        </p:attrNameLst>
                                      </p:cBhvr>
                                      <p:to>
                                        <p:strVal val="visible"/>
                                      </p:to>
                                    </p:set>
                                    <p:animEffect transition="in" filter="fade">
                                      <p:cBhvr>
                                        <p:cTn id="13" dur="2000"/>
                                        <p:tgtEl>
                                          <p:spTgt spid="51204"/>
                                        </p:tgtEl>
                                      </p:cBhvr>
                                    </p:animEffect>
                                    <p:anim calcmode="lin" valueType="num">
                                      <p:cBhvr>
                                        <p:cTn id="14" dur="2000" fill="hold"/>
                                        <p:tgtEl>
                                          <p:spTgt spid="51204"/>
                                        </p:tgtEl>
                                        <p:attrNameLst>
                                          <p:attrName>style.rotation</p:attrName>
                                        </p:attrNameLst>
                                      </p:cBhvr>
                                      <p:tavLst>
                                        <p:tav tm="0">
                                          <p:val>
                                            <p:fltVal val="720"/>
                                          </p:val>
                                        </p:tav>
                                        <p:tav tm="100000">
                                          <p:val>
                                            <p:fltVal val="0"/>
                                          </p:val>
                                        </p:tav>
                                      </p:tavLst>
                                    </p:anim>
                                    <p:anim calcmode="lin" valueType="num">
                                      <p:cBhvr>
                                        <p:cTn id="15" dur="2000" fill="hold"/>
                                        <p:tgtEl>
                                          <p:spTgt spid="51204"/>
                                        </p:tgtEl>
                                        <p:attrNameLst>
                                          <p:attrName>ppt_h</p:attrName>
                                        </p:attrNameLst>
                                      </p:cBhvr>
                                      <p:tavLst>
                                        <p:tav tm="0">
                                          <p:val>
                                            <p:fltVal val="0"/>
                                          </p:val>
                                        </p:tav>
                                        <p:tav tm="100000">
                                          <p:val>
                                            <p:strVal val="#ppt_h"/>
                                          </p:val>
                                        </p:tav>
                                      </p:tavLst>
                                    </p:anim>
                                    <p:anim calcmode="lin" valueType="num">
                                      <p:cBhvr>
                                        <p:cTn id="16" dur="2000" fill="hold"/>
                                        <p:tgtEl>
                                          <p:spTgt spid="51204"/>
                                        </p:tgtEl>
                                        <p:attrNameLst>
                                          <p:attrName>ppt_w</p:attrName>
                                        </p:attrNameLst>
                                      </p:cBhvr>
                                      <p:tavLst>
                                        <p:tav tm="0">
                                          <p:val>
                                            <p:fltVal val="0"/>
                                          </p:val>
                                        </p:tav>
                                        <p:tav tm="100000">
                                          <p:val>
                                            <p:strVal val="#ppt_w"/>
                                          </p:val>
                                        </p:tav>
                                      </p:tavLst>
                                    </p:anim>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51206">
                                            <p:txEl>
                                              <p:pRg st="0" end="0"/>
                                            </p:txEl>
                                          </p:spTgt>
                                        </p:tgtEl>
                                        <p:attrNameLst>
                                          <p:attrName>style.visibility</p:attrName>
                                        </p:attrNameLst>
                                      </p:cBhvr>
                                      <p:to>
                                        <p:strVal val="visible"/>
                                      </p:to>
                                    </p:set>
                                    <p:anim calcmode="discrete" valueType="clr">
                                      <p:cBhvr override="childStyle">
                                        <p:cTn id="21" dur="80"/>
                                        <p:tgtEl>
                                          <p:spTgt spid="51206">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51206">
                                            <p:txEl>
                                              <p:pRg st="0" end="0"/>
                                            </p:txEl>
                                          </p:spTgt>
                                        </p:tgtEl>
                                        <p:attrNameLst>
                                          <p:attrName>fillcolor</p:attrName>
                                        </p:attrNameLst>
                                      </p:cBhvr>
                                      <p:tavLst>
                                        <p:tav tm="0">
                                          <p:val>
                                            <p:clrVal>
                                              <a:schemeClr val="accent2"/>
                                            </p:clrVal>
                                          </p:val>
                                        </p:tav>
                                        <p:tav tm="50000">
                                          <p:val>
                                            <p:clrVal>
                                              <a:schemeClr val="hlink"/>
                                            </p:clrVal>
                                          </p:val>
                                        </p:tav>
                                      </p:tavLst>
                                    </p:anim>
                                    <p:set>
                                      <p:cBhvr>
                                        <p:cTn id="23" dur="80"/>
                                        <p:tgtEl>
                                          <p:spTgt spid="51206">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9" name="Picture 5" descr="ImageView"/>
          <p:cNvPicPr>
            <a:picLocks noChangeAspect="1" noChangeArrowheads="1"/>
          </p:cNvPicPr>
          <p:nvPr/>
        </p:nvPicPr>
        <p:blipFill>
          <a:blip r:embed="rId2"/>
          <a:srcRect/>
          <a:stretch>
            <a:fillRect/>
          </a:stretch>
        </p:blipFill>
        <p:spPr bwMode="auto">
          <a:xfrm>
            <a:off x="381000" y="498475"/>
            <a:ext cx="3657600" cy="3540125"/>
          </a:xfrm>
          <a:prstGeom prst="rect">
            <a:avLst/>
          </a:prstGeom>
          <a:noFill/>
          <a:ln w="28575">
            <a:solidFill>
              <a:srgbClr val="FF0000"/>
            </a:solidFill>
            <a:miter lim="800000"/>
            <a:headEnd/>
            <a:tailEnd/>
          </a:ln>
        </p:spPr>
      </p:pic>
      <p:pic>
        <p:nvPicPr>
          <p:cNvPr id="52230" name="Picture 6" descr="ngheodoi"/>
          <p:cNvPicPr>
            <a:picLocks noChangeAspect="1" noChangeArrowheads="1"/>
          </p:cNvPicPr>
          <p:nvPr/>
        </p:nvPicPr>
        <p:blipFill>
          <a:blip r:embed="rId3"/>
          <a:srcRect/>
          <a:stretch>
            <a:fillRect/>
          </a:stretch>
        </p:blipFill>
        <p:spPr bwMode="auto">
          <a:xfrm>
            <a:off x="4419600" y="498475"/>
            <a:ext cx="4419600" cy="3513138"/>
          </a:xfrm>
          <a:prstGeom prst="rect">
            <a:avLst/>
          </a:prstGeom>
          <a:noFill/>
          <a:ln w="28575">
            <a:solidFill>
              <a:srgbClr val="FF3300"/>
            </a:solidFill>
            <a:miter lim="800000"/>
            <a:headEnd/>
            <a:tailEnd/>
          </a:ln>
        </p:spPr>
      </p:pic>
      <p:sp>
        <p:nvSpPr>
          <p:cNvPr id="52231" name="Text Box 7"/>
          <p:cNvSpPr txBox="1">
            <a:spLocks noChangeArrowheads="1"/>
          </p:cNvSpPr>
          <p:nvPr/>
        </p:nvSpPr>
        <p:spPr bwMode="auto">
          <a:xfrm>
            <a:off x="1524000" y="4800600"/>
            <a:ext cx="6134100" cy="519113"/>
          </a:xfrm>
          <a:prstGeom prst="rect">
            <a:avLst/>
          </a:prstGeom>
          <a:noFill/>
          <a:ln w="9525">
            <a:noFill/>
            <a:miter lim="800000"/>
            <a:headEnd/>
            <a:tailEnd/>
          </a:ln>
          <a:effectLst/>
        </p:spPr>
        <p:txBody>
          <a:bodyPr wrap="none">
            <a:spAutoFit/>
          </a:bodyPr>
          <a:lstStyle/>
          <a:p>
            <a:r>
              <a:rPr lang="en-US" b="1"/>
              <a:t>Nªu suy nghÜ cña em vÒ 2 bøc ¶nh trªn.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2229"/>
                                        </p:tgtEl>
                                        <p:attrNameLst>
                                          <p:attrName>style.visibility</p:attrName>
                                        </p:attrNameLst>
                                      </p:cBhvr>
                                      <p:to>
                                        <p:strVal val="visible"/>
                                      </p:to>
                                    </p:set>
                                    <p:animEffect transition="in" filter="box(in)">
                                      <p:cBhvr>
                                        <p:cTn id="7" dur="500"/>
                                        <p:tgtEl>
                                          <p:spTgt spid="52229"/>
                                        </p:tgtEl>
                                      </p:cBhvr>
                                    </p:animEffect>
                                  </p:childTnLst>
                                </p:cTn>
                              </p:par>
                              <p:par>
                                <p:cTn id="8" presetID="4" presetClass="entr" presetSubtype="16" fill="hold" nodeType="withEffect">
                                  <p:stCondLst>
                                    <p:cond delay="0"/>
                                  </p:stCondLst>
                                  <p:childTnLst>
                                    <p:set>
                                      <p:cBhvr>
                                        <p:cTn id="9" dur="1" fill="hold">
                                          <p:stCondLst>
                                            <p:cond delay="0"/>
                                          </p:stCondLst>
                                        </p:cTn>
                                        <p:tgtEl>
                                          <p:spTgt spid="52230"/>
                                        </p:tgtEl>
                                        <p:attrNameLst>
                                          <p:attrName>style.visibility</p:attrName>
                                        </p:attrNameLst>
                                      </p:cBhvr>
                                      <p:to>
                                        <p:strVal val="visible"/>
                                      </p:to>
                                    </p:set>
                                    <p:animEffect transition="in" filter="box(in)">
                                      <p:cBhvr>
                                        <p:cTn id="10" dur="500"/>
                                        <p:tgtEl>
                                          <p:spTgt spid="52230"/>
                                        </p:tgtEl>
                                      </p:cBhvr>
                                    </p:animEffect>
                                  </p:childTnLst>
                                </p:cTn>
                              </p:par>
                            </p:childTnLst>
                          </p:cTn>
                        </p:par>
                      </p:childTnLst>
                    </p:cTn>
                  </p:par>
                  <p:par>
                    <p:cTn id="11" fill="hold">
                      <p:stCondLst>
                        <p:cond delay="indefinite"/>
                      </p:stCondLst>
                      <p:childTnLst>
                        <p:par>
                          <p:cTn id="12" fill="hold">
                            <p:stCondLst>
                              <p:cond delay="0"/>
                            </p:stCondLst>
                            <p:childTnLst>
                              <p:par>
                                <p:cTn id="13" presetID="27" presetClass="entr" presetSubtype="0" fill="hold" grpId="0" nodeType="clickEffect">
                                  <p:stCondLst>
                                    <p:cond delay="0"/>
                                  </p:stCondLst>
                                  <p:iterate type="lt">
                                    <p:tmPct val="50000"/>
                                  </p:iterate>
                                  <p:childTnLst>
                                    <p:set>
                                      <p:cBhvr>
                                        <p:cTn id="14" dur="1" fill="hold">
                                          <p:stCondLst>
                                            <p:cond delay="0"/>
                                          </p:stCondLst>
                                        </p:cTn>
                                        <p:tgtEl>
                                          <p:spTgt spid="52231"/>
                                        </p:tgtEl>
                                        <p:attrNameLst>
                                          <p:attrName>style.visibility</p:attrName>
                                        </p:attrNameLst>
                                      </p:cBhvr>
                                      <p:to>
                                        <p:strVal val="visible"/>
                                      </p:to>
                                    </p:set>
                                    <p:anim calcmode="discrete" valueType="clr">
                                      <p:cBhvr override="childStyle">
                                        <p:cTn id="15" dur="80"/>
                                        <p:tgtEl>
                                          <p:spTgt spid="52231"/>
                                        </p:tgtEl>
                                        <p:attrNameLst>
                                          <p:attrName>style.color</p:attrName>
                                        </p:attrNameLst>
                                      </p:cBhvr>
                                      <p:tavLst>
                                        <p:tav tm="0">
                                          <p:val>
                                            <p:clrVal>
                                              <a:schemeClr val="accent2"/>
                                            </p:clrVal>
                                          </p:val>
                                        </p:tav>
                                        <p:tav tm="50000">
                                          <p:val>
                                            <p:clrVal>
                                              <a:schemeClr val="hlink"/>
                                            </p:clrVal>
                                          </p:val>
                                        </p:tav>
                                      </p:tavLst>
                                    </p:anim>
                                    <p:anim calcmode="discrete" valueType="clr">
                                      <p:cBhvr>
                                        <p:cTn id="16" dur="80"/>
                                        <p:tgtEl>
                                          <p:spTgt spid="52231"/>
                                        </p:tgtEl>
                                        <p:attrNameLst>
                                          <p:attrName>fillcolor</p:attrName>
                                        </p:attrNameLst>
                                      </p:cBhvr>
                                      <p:tavLst>
                                        <p:tav tm="0">
                                          <p:val>
                                            <p:clrVal>
                                              <a:schemeClr val="accent2"/>
                                            </p:clrVal>
                                          </p:val>
                                        </p:tav>
                                        <p:tav tm="50000">
                                          <p:val>
                                            <p:clrVal>
                                              <a:schemeClr val="hlink"/>
                                            </p:clrVal>
                                          </p:val>
                                        </p:tav>
                                      </p:tavLst>
                                    </p:anim>
                                    <p:set>
                                      <p:cBhvr>
                                        <p:cTn id="17" dur="80"/>
                                        <p:tgtEl>
                                          <p:spTgt spid="5223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2" name="Picture 4" descr="small_1245786249">
            <a:hlinkClick r:id="rId2"/>
          </p:cNvPr>
          <p:cNvPicPr>
            <a:picLocks noChangeAspect="1" noChangeArrowheads="1"/>
          </p:cNvPicPr>
          <p:nvPr/>
        </p:nvPicPr>
        <p:blipFill>
          <a:blip r:embed="rId3"/>
          <a:srcRect/>
          <a:stretch>
            <a:fillRect/>
          </a:stretch>
        </p:blipFill>
        <p:spPr bwMode="auto">
          <a:xfrm>
            <a:off x="0" y="700088"/>
            <a:ext cx="3200400" cy="2895600"/>
          </a:xfrm>
          <a:prstGeom prst="rect">
            <a:avLst/>
          </a:prstGeom>
          <a:noFill/>
        </p:spPr>
      </p:pic>
      <p:pic>
        <p:nvPicPr>
          <p:cNvPr id="53253" name="Picture 5" descr="danp">
            <a:hlinkClick r:id="rId4"/>
          </p:cNvPr>
          <p:cNvPicPr>
            <a:picLocks noChangeAspect="1" noChangeArrowheads="1"/>
          </p:cNvPicPr>
          <p:nvPr/>
        </p:nvPicPr>
        <p:blipFill>
          <a:blip r:embed="rId5"/>
          <a:srcRect/>
          <a:stretch>
            <a:fillRect/>
          </a:stretch>
        </p:blipFill>
        <p:spPr bwMode="auto">
          <a:xfrm>
            <a:off x="6324600" y="700088"/>
            <a:ext cx="2819400" cy="2662237"/>
          </a:xfrm>
          <a:prstGeom prst="rect">
            <a:avLst/>
          </a:prstGeom>
          <a:noFill/>
        </p:spPr>
      </p:pic>
      <p:pic>
        <p:nvPicPr>
          <p:cNvPr id="53254" name="Picture 6" descr="ImageView"/>
          <p:cNvPicPr>
            <a:picLocks noChangeAspect="1" noChangeArrowheads="1"/>
          </p:cNvPicPr>
          <p:nvPr/>
        </p:nvPicPr>
        <p:blipFill>
          <a:blip r:embed="rId6"/>
          <a:srcRect/>
          <a:stretch>
            <a:fillRect/>
          </a:stretch>
        </p:blipFill>
        <p:spPr bwMode="auto">
          <a:xfrm>
            <a:off x="3200400" y="700088"/>
            <a:ext cx="3200400" cy="3097212"/>
          </a:xfrm>
          <a:prstGeom prst="rect">
            <a:avLst/>
          </a:prstGeom>
          <a:noFill/>
          <a:ln w="28575">
            <a:solidFill>
              <a:srgbClr val="FF0000"/>
            </a:solidFill>
            <a:miter lim="800000"/>
            <a:headEnd/>
            <a:tailEnd/>
          </a:ln>
        </p:spPr>
      </p:pic>
      <p:sp>
        <p:nvSpPr>
          <p:cNvPr id="53255" name="Text Box 7"/>
          <p:cNvSpPr txBox="1">
            <a:spLocks noChangeArrowheads="1"/>
          </p:cNvSpPr>
          <p:nvPr/>
        </p:nvSpPr>
        <p:spPr bwMode="auto">
          <a:xfrm>
            <a:off x="1447800" y="4953000"/>
            <a:ext cx="6659563" cy="519113"/>
          </a:xfrm>
          <a:prstGeom prst="rect">
            <a:avLst/>
          </a:prstGeom>
          <a:noFill/>
          <a:ln w="9525">
            <a:noFill/>
            <a:miter lim="800000"/>
            <a:headEnd/>
            <a:tailEnd/>
          </a:ln>
          <a:effectLst/>
        </p:spPr>
        <p:txBody>
          <a:bodyPr wrap="none">
            <a:spAutoFit/>
          </a:bodyPr>
          <a:lstStyle/>
          <a:p>
            <a:r>
              <a:rPr lang="en-US" b="1"/>
              <a:t>H·y dõng l¹i ë hai con ®Ó nu«i d¹y cho tèt.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3254"/>
                                        </p:tgtEl>
                                        <p:attrNameLst>
                                          <p:attrName>style.visibility</p:attrName>
                                        </p:attrNameLst>
                                      </p:cBhvr>
                                      <p:to>
                                        <p:strVal val="visible"/>
                                      </p:to>
                                    </p:set>
                                    <p:animEffect transition="in" filter="box(in)">
                                      <p:cBhvr>
                                        <p:cTn id="7" dur="500"/>
                                        <p:tgtEl>
                                          <p:spTgt spid="532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6" name="Picture 4" descr="dieu_hanh_ngay_ds_VN"/>
          <p:cNvPicPr>
            <a:picLocks noChangeAspect="1" noChangeArrowheads="1"/>
          </p:cNvPicPr>
          <p:nvPr/>
        </p:nvPicPr>
        <p:blipFill>
          <a:blip r:embed="rId2"/>
          <a:srcRect/>
          <a:stretch>
            <a:fillRect/>
          </a:stretch>
        </p:blipFill>
        <p:spPr bwMode="auto">
          <a:xfrm>
            <a:off x="0" y="0"/>
            <a:ext cx="5486400" cy="4191000"/>
          </a:xfrm>
          <a:prstGeom prst="rect">
            <a:avLst/>
          </a:prstGeom>
          <a:noFill/>
          <a:ln w="28575">
            <a:solidFill>
              <a:srgbClr val="FF0000"/>
            </a:solidFill>
            <a:miter lim="800000"/>
            <a:headEnd/>
            <a:tailEnd/>
          </a:ln>
        </p:spPr>
      </p:pic>
      <p:pic>
        <p:nvPicPr>
          <p:cNvPr id="54278" name="Picture 6" descr="small_1245786249">
            <a:hlinkClick r:id="rId3"/>
          </p:cNvPr>
          <p:cNvPicPr>
            <a:picLocks noChangeAspect="1" noChangeArrowheads="1"/>
          </p:cNvPicPr>
          <p:nvPr/>
        </p:nvPicPr>
        <p:blipFill>
          <a:blip r:embed="rId4"/>
          <a:srcRect/>
          <a:stretch>
            <a:fillRect/>
          </a:stretch>
        </p:blipFill>
        <p:spPr bwMode="auto">
          <a:xfrm>
            <a:off x="5562600" y="381000"/>
            <a:ext cx="3581400" cy="3240088"/>
          </a:xfrm>
          <a:prstGeom prst="rect">
            <a:avLst/>
          </a:prstGeom>
          <a:noFill/>
        </p:spPr>
      </p:pic>
      <p:sp>
        <p:nvSpPr>
          <p:cNvPr id="54279" name="Rectangle 7"/>
          <p:cNvSpPr>
            <a:spLocks noChangeArrowheads="1"/>
          </p:cNvSpPr>
          <p:nvPr/>
        </p:nvSpPr>
        <p:spPr bwMode="auto">
          <a:xfrm>
            <a:off x="685800" y="4419600"/>
            <a:ext cx="7848600" cy="1917700"/>
          </a:xfrm>
          <a:prstGeom prst="rect">
            <a:avLst/>
          </a:prstGeom>
          <a:noFill/>
          <a:ln w="9525">
            <a:noFill/>
            <a:miter lim="800000"/>
            <a:headEnd/>
            <a:tailEnd/>
          </a:ln>
          <a:effectLst/>
        </p:spPr>
        <p:txBody>
          <a:bodyPr>
            <a:spAutoFit/>
          </a:bodyPr>
          <a:lstStyle/>
          <a:p>
            <a:pPr algn="just"/>
            <a:r>
              <a:rPr lang="vi-VN" sz="2400" b="1">
                <a:solidFill>
                  <a:srgbClr val="0000CC"/>
                </a:solidFill>
                <a:latin typeface="Arial" pitchFamily="34" charset="0"/>
              </a:rPr>
              <a:t>Do chính sách truyên truyền rộng khắp về kế hoạch hóa gia đình, mọi tầng lớp nhân dân</a:t>
            </a:r>
            <a:r>
              <a:rPr lang="en-US" sz="2400" b="1">
                <a:solidFill>
                  <a:srgbClr val="0000CC"/>
                </a:solidFill>
                <a:latin typeface="Arial" pitchFamily="34" charset="0"/>
              </a:rPr>
              <a:t> </a:t>
            </a:r>
            <a:r>
              <a:rPr lang="vi-VN" sz="2400" b="1">
                <a:solidFill>
                  <a:srgbClr val="0000CC"/>
                </a:solidFill>
                <a:latin typeface="Arial" pitchFamily="34" charset="0"/>
              </a:rPr>
              <a:t>ý thức được tác hại của gia đình khi sinh đông con.</a:t>
            </a:r>
            <a:r>
              <a:rPr lang="en-US" sz="2400" b="1">
                <a:solidFill>
                  <a:srgbClr val="0000CC"/>
                </a:solidFill>
                <a:latin typeface="Arial" pitchFamily="34" charset="0"/>
              </a:rPr>
              <a:t> </a:t>
            </a:r>
            <a:r>
              <a:rPr lang="vi-VN" sz="2400" b="1">
                <a:solidFill>
                  <a:srgbClr val="0000CC"/>
                </a:solidFill>
                <a:latin typeface="Arial" pitchFamily="34" charset="0"/>
              </a:rPr>
              <a:t>Cho đến nay </a:t>
            </a:r>
            <a:r>
              <a:rPr lang="en-US" sz="2400" b="1">
                <a:solidFill>
                  <a:srgbClr val="0000CC"/>
                </a:solidFill>
                <a:latin typeface="Arial" pitchFamily="34" charset="0"/>
              </a:rPr>
              <a:t>t</a:t>
            </a:r>
            <a:r>
              <a:rPr lang="vi-VN" sz="2400" b="1">
                <a:solidFill>
                  <a:srgbClr val="0000CC"/>
                </a:solidFill>
                <a:latin typeface="Arial" pitchFamily="34" charset="0"/>
              </a:rPr>
              <a:t>ốc</a:t>
            </a:r>
            <a:r>
              <a:rPr lang="en-US" sz="2400" b="1">
                <a:solidFill>
                  <a:srgbClr val="0000CC"/>
                </a:solidFill>
                <a:latin typeface="Arial" pitchFamily="34" charset="0"/>
              </a:rPr>
              <a:t> </a:t>
            </a:r>
            <a:r>
              <a:rPr lang="vi-VN" sz="2400" b="1">
                <a:solidFill>
                  <a:srgbClr val="0000CC"/>
                </a:solidFill>
                <a:latin typeface="Arial" pitchFamily="34" charset="0"/>
              </a:rPr>
              <a:t>độ tăng dân số</a:t>
            </a:r>
            <a:r>
              <a:rPr lang="en-US" sz="2400" b="1">
                <a:solidFill>
                  <a:srgbClr val="0000CC"/>
                </a:solidFill>
                <a:latin typeface="Arial" pitchFamily="34" charset="0"/>
              </a:rPr>
              <a:t> </a:t>
            </a:r>
            <a:r>
              <a:rPr lang="vi-VN" sz="2400" b="1">
                <a:solidFill>
                  <a:srgbClr val="0000CC"/>
                </a:solidFill>
                <a:latin typeface="Arial" pitchFamily="34" charset="0"/>
              </a:rPr>
              <a:t>nước ta đã</a:t>
            </a:r>
            <a:r>
              <a:rPr lang="en-US" sz="2400" b="1">
                <a:solidFill>
                  <a:srgbClr val="0000CC"/>
                </a:solidFill>
                <a:latin typeface="Arial" pitchFamily="34" charset="0"/>
              </a:rPr>
              <a:t> gi</a:t>
            </a:r>
            <a:r>
              <a:rPr lang="vi-VN" sz="2400" b="1">
                <a:solidFill>
                  <a:srgbClr val="0000CC"/>
                </a:solidFill>
                <a:latin typeface="Arial" pitchFamily="34" charset="0"/>
              </a:rPr>
              <a:t>ả</a:t>
            </a:r>
            <a:r>
              <a:rPr lang="en-US" sz="2400" b="1">
                <a:solidFill>
                  <a:srgbClr val="0000CC"/>
                </a:solidFill>
                <a:latin typeface="Arial" pitchFamily="34" charset="0"/>
              </a:rPr>
              <a:t>m so v</a:t>
            </a:r>
            <a:r>
              <a:rPr lang="vi-VN" sz="2400" b="1">
                <a:solidFill>
                  <a:srgbClr val="0000CC"/>
                </a:solidFill>
                <a:latin typeface="Arial" pitchFamily="34" charset="0"/>
              </a:rPr>
              <a:t>ới</a:t>
            </a:r>
            <a:r>
              <a:rPr lang="en-US" sz="2400" b="1">
                <a:solidFill>
                  <a:srgbClr val="0000CC"/>
                </a:solidFill>
                <a:latin typeface="Arial" pitchFamily="34" charset="0"/>
              </a:rPr>
              <a:t> tr</a:t>
            </a:r>
            <a:r>
              <a:rPr lang="vi-VN" sz="2400" b="1">
                <a:solidFill>
                  <a:srgbClr val="0000CC"/>
                </a:solidFill>
                <a:latin typeface="Arial" pitchFamily="34" charset="0"/>
              </a:rPr>
              <a:t>ước.</a:t>
            </a:r>
            <a:r>
              <a:rPr lang="en-US" sz="2400" b="1">
                <a:solidFill>
                  <a:srgbClr val="0000CC"/>
                </a:solidFill>
                <a:latin typeface="Arial" pitchFamily="34" charset="0"/>
              </a:rPr>
              <a:t> C</a:t>
            </a:r>
            <a:r>
              <a:rPr lang="vi-VN" sz="2400" b="1">
                <a:solidFill>
                  <a:srgbClr val="0000CC"/>
                </a:solidFill>
                <a:latin typeface="Arial" pitchFamily="34" charset="0"/>
              </a:rPr>
              <a:t>hất lượng cuộc sống được cải thiện rất nhiều.</a:t>
            </a:r>
            <a:endParaRPr lang="en-US" sz="2400" b="1">
              <a:solidFill>
                <a:srgbClr val="0000CC"/>
              </a:solidFill>
              <a:latin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Text Box 4"/>
          <p:cNvSpPr txBox="1">
            <a:spLocks noChangeArrowheads="1"/>
          </p:cNvSpPr>
          <p:nvPr/>
        </p:nvSpPr>
        <p:spPr bwMode="auto">
          <a:xfrm>
            <a:off x="0" y="1447800"/>
            <a:ext cx="2362200" cy="519113"/>
          </a:xfrm>
          <a:prstGeom prst="rect">
            <a:avLst/>
          </a:prstGeom>
          <a:noFill/>
          <a:ln w="9525">
            <a:noFill/>
            <a:miter lim="800000"/>
            <a:headEnd/>
            <a:tailEnd/>
          </a:ln>
          <a:effectLst/>
        </p:spPr>
        <p:txBody>
          <a:bodyPr>
            <a:spAutoFit/>
          </a:bodyPr>
          <a:lstStyle/>
          <a:p>
            <a:pPr algn="l">
              <a:spcBef>
                <a:spcPct val="50000"/>
              </a:spcBef>
            </a:pPr>
            <a:r>
              <a:rPr lang="en-US" b="1" u="sng">
                <a:solidFill>
                  <a:srgbClr val="0000CC"/>
                </a:solidFill>
                <a:latin typeface="Times New Roman" pitchFamily="18" charset="0"/>
              </a:rPr>
              <a:t>Ghi nhớ:</a:t>
            </a:r>
          </a:p>
        </p:txBody>
      </p:sp>
      <p:sp>
        <p:nvSpPr>
          <p:cNvPr id="55301" name="Text Box 5"/>
          <p:cNvSpPr txBox="1">
            <a:spLocks noChangeArrowheads="1"/>
          </p:cNvSpPr>
          <p:nvPr/>
        </p:nvSpPr>
        <p:spPr bwMode="auto">
          <a:xfrm>
            <a:off x="1536700" y="1981200"/>
            <a:ext cx="7543800" cy="3579813"/>
          </a:xfrm>
          <a:prstGeom prst="rect">
            <a:avLst/>
          </a:prstGeom>
          <a:solidFill>
            <a:srgbClr val="FFFF66"/>
          </a:solidFill>
          <a:ln w="76200" cmpd="tri">
            <a:solidFill>
              <a:schemeClr val="tx1"/>
            </a:solidFill>
            <a:miter lim="800000"/>
            <a:headEnd/>
            <a:tailEnd/>
          </a:ln>
          <a:effectLst/>
        </p:spPr>
        <p:txBody>
          <a:bodyPr>
            <a:spAutoFit/>
          </a:bodyPr>
          <a:lstStyle/>
          <a:p>
            <a:pPr algn="just">
              <a:spcBef>
                <a:spcPct val="50000"/>
              </a:spcBef>
            </a:pPr>
            <a:r>
              <a:rPr lang="en-US" sz="3200" b="1">
                <a:solidFill>
                  <a:srgbClr val="FF0000"/>
                </a:solidFill>
                <a:latin typeface="Times New Roman" pitchFamily="18" charset="0"/>
              </a:rPr>
              <a:t>Nước ta có diện tích vào loại trung bình nhưng lại thuộc hàng các nước đông dân trên thế giới. Dân số tăng nhanh gây nhiều khó khăn cho việc nâng cao đời sống. Những năm gần đây tốc độ tăng dân số đã giảm hơn so với trước nhờ thực hiện tốt công tác kế hoạch hóa gia đình.</a:t>
            </a:r>
          </a:p>
        </p:txBody>
      </p:sp>
      <p:sp>
        <p:nvSpPr>
          <p:cNvPr id="55302" name="Text Box 6"/>
          <p:cNvSpPr txBox="1">
            <a:spLocks noChangeArrowheads="1"/>
          </p:cNvSpPr>
          <p:nvPr/>
        </p:nvSpPr>
        <p:spPr bwMode="auto">
          <a:xfrm>
            <a:off x="1676400" y="0"/>
            <a:ext cx="5497513" cy="946150"/>
          </a:xfrm>
          <a:prstGeom prst="rect">
            <a:avLst/>
          </a:prstGeom>
          <a:noFill/>
          <a:ln w="9525">
            <a:noFill/>
            <a:miter lim="800000"/>
            <a:headEnd/>
            <a:tailEnd/>
          </a:ln>
          <a:effectLst/>
        </p:spPr>
        <p:txBody>
          <a:bodyPr wrap="none">
            <a:spAutoFit/>
          </a:bodyPr>
          <a:lstStyle/>
          <a:p>
            <a:r>
              <a:rPr lang="en-US"/>
              <a:t>Thø n¨m ngµy 13 th¸ng 10 n¨m 2011</a:t>
            </a:r>
          </a:p>
          <a:p>
            <a:r>
              <a:rPr lang="en-US"/>
              <a:t>§Þa lý</a:t>
            </a:r>
          </a:p>
        </p:txBody>
      </p:sp>
      <p:sp>
        <p:nvSpPr>
          <p:cNvPr id="55303" name="WordArt 7"/>
          <p:cNvSpPr>
            <a:spLocks noChangeArrowheads="1" noChangeShapeType="1" noTextEdit="1"/>
          </p:cNvSpPr>
          <p:nvPr/>
        </p:nvSpPr>
        <p:spPr bwMode="auto">
          <a:xfrm>
            <a:off x="2819400" y="914400"/>
            <a:ext cx="3643313" cy="533400"/>
          </a:xfrm>
          <a:prstGeom prst="rect">
            <a:avLst/>
          </a:prstGeom>
        </p:spPr>
        <p:txBody>
          <a:bodyPr wrap="none" fromWordArt="1">
            <a:prstTxWarp prst="textPlain">
              <a:avLst>
                <a:gd name="adj" fmla="val 50000"/>
              </a:avLst>
            </a:prstTxWarp>
          </a:bodyPr>
          <a:lstStyle/>
          <a:p>
            <a:r>
              <a:rPr lang="en-US" b="1" kern="10">
                <a:ln w="12700">
                  <a:solidFill>
                    <a:srgbClr val="FFFF00"/>
                  </a:solidFill>
                  <a:round/>
                  <a:headEnd/>
                  <a:tailEnd/>
                </a:ln>
                <a:solidFill>
                  <a:srgbClr val="FF0000"/>
                </a:solidFill>
                <a:effectLst>
                  <a:outerShdw dist="35921" dir="2700000" sy="50000" kx="2115830" algn="bl" rotWithShape="0">
                    <a:srgbClr val="C0C0C0">
                      <a:alpha val="80000"/>
                    </a:srgbClr>
                  </a:outerShdw>
                </a:effectLst>
                <a:latin typeface=".VnTime"/>
              </a:rPr>
              <a:t>D©n sè n­íc 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5300"/>
                                        </p:tgtEl>
                                        <p:attrNameLst>
                                          <p:attrName>style.visibility</p:attrName>
                                        </p:attrNameLst>
                                      </p:cBhvr>
                                      <p:to>
                                        <p:strVal val="visible"/>
                                      </p:to>
                                    </p:set>
                                    <p:anim calcmode="lin" valueType="num">
                                      <p:cBhvr additive="base">
                                        <p:cTn id="7" dur="500" fill="hold"/>
                                        <p:tgtEl>
                                          <p:spTgt spid="55300"/>
                                        </p:tgtEl>
                                        <p:attrNameLst>
                                          <p:attrName>ppt_x</p:attrName>
                                        </p:attrNameLst>
                                      </p:cBhvr>
                                      <p:tavLst>
                                        <p:tav tm="0">
                                          <p:val>
                                            <p:strVal val="#ppt_x"/>
                                          </p:val>
                                        </p:tav>
                                        <p:tav tm="100000">
                                          <p:val>
                                            <p:strVal val="#ppt_x"/>
                                          </p:val>
                                        </p:tav>
                                      </p:tavLst>
                                    </p:anim>
                                    <p:anim calcmode="lin" valueType="num">
                                      <p:cBhvr additive="base">
                                        <p:cTn id="8" dur="500" fill="hold"/>
                                        <p:tgtEl>
                                          <p:spTgt spid="5530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iterate type="lt">
                                    <p:tmPct val="5000"/>
                                  </p:iterate>
                                  <p:childTnLst>
                                    <p:set>
                                      <p:cBhvr>
                                        <p:cTn id="12" dur="1" fill="hold">
                                          <p:stCondLst>
                                            <p:cond delay="0"/>
                                          </p:stCondLst>
                                        </p:cTn>
                                        <p:tgtEl>
                                          <p:spTgt spid="55301"/>
                                        </p:tgtEl>
                                        <p:attrNameLst>
                                          <p:attrName>style.visibility</p:attrName>
                                        </p:attrNameLst>
                                      </p:cBhvr>
                                      <p:to>
                                        <p:strVal val="visible"/>
                                      </p:to>
                                    </p:set>
                                    <p:anim calcmode="lin" valueType="num">
                                      <p:cBhvr>
                                        <p:cTn id="13" dur="1000" fill="hold"/>
                                        <p:tgtEl>
                                          <p:spTgt spid="55301"/>
                                        </p:tgtEl>
                                        <p:attrNameLst>
                                          <p:attrName>ppt_w</p:attrName>
                                        </p:attrNameLst>
                                      </p:cBhvr>
                                      <p:tavLst>
                                        <p:tav tm="0">
                                          <p:val>
                                            <p:fltVal val="0"/>
                                          </p:val>
                                        </p:tav>
                                        <p:tav tm="100000">
                                          <p:val>
                                            <p:strVal val="#ppt_w"/>
                                          </p:val>
                                        </p:tav>
                                      </p:tavLst>
                                    </p:anim>
                                    <p:anim calcmode="lin" valueType="num">
                                      <p:cBhvr>
                                        <p:cTn id="14" dur="1000" fill="hold"/>
                                        <p:tgtEl>
                                          <p:spTgt spid="55301"/>
                                        </p:tgtEl>
                                        <p:attrNameLst>
                                          <p:attrName>ppt_h</p:attrName>
                                        </p:attrNameLst>
                                      </p:cBhvr>
                                      <p:tavLst>
                                        <p:tav tm="0">
                                          <p:val>
                                            <p:fltVal val="0"/>
                                          </p:val>
                                        </p:tav>
                                        <p:tav tm="100000">
                                          <p:val>
                                            <p:strVal val="#ppt_h"/>
                                          </p:val>
                                        </p:tav>
                                      </p:tavLst>
                                    </p:anim>
                                    <p:anim calcmode="lin" valueType="num">
                                      <p:cBhvr>
                                        <p:cTn id="15" dur="1000" fill="hold"/>
                                        <p:tgtEl>
                                          <p:spTgt spid="55301"/>
                                        </p:tgtEl>
                                        <p:attrNameLst>
                                          <p:attrName>style.rotation</p:attrName>
                                        </p:attrNameLst>
                                      </p:cBhvr>
                                      <p:tavLst>
                                        <p:tav tm="0">
                                          <p:val>
                                            <p:fltVal val="90"/>
                                          </p:val>
                                        </p:tav>
                                        <p:tav tm="100000">
                                          <p:val>
                                            <p:fltVal val="0"/>
                                          </p:val>
                                        </p:tav>
                                      </p:tavLst>
                                    </p:anim>
                                    <p:animEffect transition="in" filter="fade">
                                      <p:cBhvr>
                                        <p:cTn id="16" dur="1000"/>
                                        <p:tgtEl>
                                          <p:spTgt spid="553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0" grpId="0"/>
      <p:bldP spid="5530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2" descr="e4bChuynsngvachtcatacginhKnknchdi2[2]"/>
          <p:cNvPicPr>
            <a:picLocks noChangeAspect="1" noChangeArrowheads="1"/>
          </p:cNvPicPr>
          <p:nvPr/>
        </p:nvPicPr>
        <p:blipFill>
          <a:blip r:embed="rId2"/>
          <a:srcRect t="7143" b="2856"/>
          <a:stretch>
            <a:fillRect/>
          </a:stretch>
        </p:blipFill>
        <p:spPr bwMode="auto">
          <a:xfrm>
            <a:off x="0" y="0"/>
            <a:ext cx="9144000" cy="4800600"/>
          </a:xfrm>
          <a:prstGeom prst="rect">
            <a:avLst/>
          </a:prstGeom>
          <a:noFill/>
        </p:spPr>
      </p:pic>
      <p:sp>
        <p:nvSpPr>
          <p:cNvPr id="57347" name="Rectangle 3"/>
          <p:cNvSpPr>
            <a:spLocks noChangeArrowheads="1"/>
          </p:cNvSpPr>
          <p:nvPr/>
        </p:nvSpPr>
        <p:spPr bwMode="auto">
          <a:xfrm>
            <a:off x="0" y="5105400"/>
            <a:ext cx="9144000" cy="2014538"/>
          </a:xfrm>
          <a:prstGeom prst="rect">
            <a:avLst/>
          </a:prstGeom>
          <a:noFill/>
          <a:ln w="9525" algn="ctr">
            <a:noFill/>
            <a:miter lim="800000"/>
            <a:headEnd/>
            <a:tailEnd/>
          </a:ln>
          <a:effectLst/>
        </p:spPr>
        <p:txBody>
          <a:bodyPr>
            <a:spAutoFit/>
          </a:bodyPr>
          <a:lstStyle/>
          <a:p>
            <a:pPr algn="just" eaLnBrk="1" hangingPunct="1"/>
            <a:r>
              <a:rPr lang="en-US" sz="1800" b="1">
                <a:solidFill>
                  <a:schemeClr val="tx1"/>
                </a:solidFill>
                <a:latin typeface="Arial" pitchFamily="34" charset="0"/>
              </a:rPr>
              <a:t>        </a:t>
            </a:r>
            <a:r>
              <a:rPr lang="en-US" sz="1800" b="1">
                <a:solidFill>
                  <a:schemeClr val="tx1"/>
                </a:solidFill>
                <a:latin typeface="Arial" pitchFamily="34" charset="0"/>
                <a:sym typeface="Wingdings 2" pitchFamily="18" charset="2"/>
              </a:rPr>
              <a:t></a:t>
            </a:r>
            <a:r>
              <a:rPr lang="en-US" sz="1800" b="1">
                <a:solidFill>
                  <a:schemeClr val="tx1"/>
                </a:solidFill>
                <a:latin typeface="Arial" pitchFamily="34" charset="0"/>
              </a:rPr>
              <a:t>Bức ảnh đoạt giải Pulitzer 1994 này được chụp khi xảy ra nạn đói khủng khiếp ở Xuđăng, mô tả một em bé đang đói lả nhưng vẫn cố bò về phía trại phân phát lương thực của Liên Hợp Quốc, cách đó khoảng 1m. Con chim kền kền đang chờ đứa trẻ bị chết để nó có thể ăn thịt. Bức ảnh đã làm cho cả thế giới bàng hoàng. Không ai biết điều gì xảy ra với em bé, kể cả nhà nhiếp ảnh Kevin Carter, người đã rời ngay khỏi hiện trường sau khi chụp. Ba tháng sau, Kevin tự sát.</a:t>
            </a:r>
            <a:br>
              <a:rPr lang="en-US" sz="1800" b="1">
                <a:solidFill>
                  <a:schemeClr val="tx1"/>
                </a:solidFill>
                <a:latin typeface="Arial" pitchFamily="34" charset="0"/>
              </a:rPr>
            </a:br>
            <a:endParaRPr lang="en-US" sz="1800" b="1">
              <a:solidFill>
                <a:schemeClr val="tx1"/>
              </a:solidFill>
              <a:latin typeface="Arial" pitchFamily="34" charset="0"/>
            </a:endParaRPr>
          </a:p>
        </p:txBody>
      </p:sp>
      <p:sp>
        <p:nvSpPr>
          <p:cNvPr id="57348" name="Text Box 4"/>
          <p:cNvSpPr txBox="1">
            <a:spLocks noChangeArrowheads="1"/>
          </p:cNvSpPr>
          <p:nvPr/>
        </p:nvSpPr>
        <p:spPr bwMode="auto">
          <a:xfrm>
            <a:off x="2640013" y="4735513"/>
            <a:ext cx="2493962" cy="396875"/>
          </a:xfrm>
          <a:prstGeom prst="rect">
            <a:avLst/>
          </a:prstGeom>
          <a:noFill/>
          <a:ln w="9525" algn="ctr">
            <a:noFill/>
            <a:miter lim="800000"/>
            <a:headEnd/>
            <a:tailEnd/>
          </a:ln>
          <a:effectLst/>
        </p:spPr>
        <p:txBody>
          <a:bodyPr wrap="none">
            <a:spAutoFit/>
          </a:bodyPr>
          <a:lstStyle/>
          <a:p>
            <a:pPr eaLnBrk="1" hangingPunct="1"/>
            <a:r>
              <a:rPr lang="en-US" sz="2000" b="1">
                <a:solidFill>
                  <a:srgbClr val="FF0000"/>
                </a:solidFill>
                <a:latin typeface="Arial" pitchFamily="34" charset="0"/>
              </a:rPr>
              <a:t>“Kền Kền chờ đợi”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 calcmode="lin" valueType="num">
                                      <p:cBhvr>
                                        <p:cTn id="7" dur="1000" fill="hold"/>
                                        <p:tgtEl>
                                          <p:spTgt spid="57347">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7347">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7347">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7347">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700" name="Picture 4" descr="luoc_do_cac_nuoc_dong_nam_a_500_02"/>
          <p:cNvPicPr>
            <a:picLocks noChangeAspect="1" noChangeArrowheads="1"/>
          </p:cNvPicPr>
          <p:nvPr/>
        </p:nvPicPr>
        <p:blipFill>
          <a:blip r:embed="rId2"/>
          <a:srcRect/>
          <a:stretch>
            <a:fillRect/>
          </a:stretch>
        </p:blipFill>
        <p:spPr bwMode="auto">
          <a:xfrm>
            <a:off x="0" y="0"/>
            <a:ext cx="9144000" cy="681513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WordArt 5"/>
          <p:cNvSpPr>
            <a:spLocks noChangeArrowheads="1" noChangeShapeType="1" noTextEdit="1"/>
          </p:cNvSpPr>
          <p:nvPr/>
        </p:nvSpPr>
        <p:spPr bwMode="auto">
          <a:xfrm>
            <a:off x="2895600" y="1066800"/>
            <a:ext cx="3643313" cy="533400"/>
          </a:xfrm>
          <a:prstGeom prst="rect">
            <a:avLst/>
          </a:prstGeom>
        </p:spPr>
        <p:txBody>
          <a:bodyPr wrap="none" fromWordArt="1">
            <a:prstTxWarp prst="textPlain">
              <a:avLst>
                <a:gd name="adj" fmla="val 50000"/>
              </a:avLst>
            </a:prstTxWarp>
          </a:bodyPr>
          <a:lstStyle/>
          <a:p>
            <a:r>
              <a:rPr lang="en-US" b="1" kern="10">
                <a:ln w="12700">
                  <a:solidFill>
                    <a:srgbClr val="FFFF00"/>
                  </a:solidFill>
                  <a:round/>
                  <a:headEnd/>
                  <a:tailEnd/>
                </a:ln>
                <a:solidFill>
                  <a:srgbClr val="FF0000"/>
                </a:solidFill>
                <a:effectLst>
                  <a:outerShdw dist="35921" dir="2700000" sy="50000" kx="2115830" algn="bl" rotWithShape="0">
                    <a:srgbClr val="C0C0C0">
                      <a:alpha val="80000"/>
                    </a:srgbClr>
                  </a:outerShdw>
                </a:effectLst>
                <a:latin typeface=".VnTime"/>
              </a:rPr>
              <a:t>D©n sè n­íc ta</a:t>
            </a:r>
          </a:p>
        </p:txBody>
      </p:sp>
      <p:sp>
        <p:nvSpPr>
          <p:cNvPr id="30726" name="Text Box 6"/>
          <p:cNvSpPr txBox="1">
            <a:spLocks noChangeArrowheads="1"/>
          </p:cNvSpPr>
          <p:nvPr/>
        </p:nvSpPr>
        <p:spPr bwMode="auto">
          <a:xfrm>
            <a:off x="228600" y="1676400"/>
            <a:ext cx="3119438" cy="519113"/>
          </a:xfrm>
          <a:prstGeom prst="rect">
            <a:avLst/>
          </a:prstGeom>
          <a:noFill/>
          <a:ln w="9525">
            <a:noFill/>
            <a:miter lim="800000"/>
            <a:headEnd/>
            <a:tailEnd/>
          </a:ln>
          <a:effectLst/>
        </p:spPr>
        <p:txBody>
          <a:bodyPr wrap="none">
            <a:spAutoFit/>
          </a:bodyPr>
          <a:lstStyle/>
          <a:p>
            <a:r>
              <a:rPr lang="en-US" b="1" u="sng"/>
              <a:t>1. D©n sè ViÖt Nam</a:t>
            </a:r>
          </a:p>
        </p:txBody>
      </p:sp>
      <p:pic>
        <p:nvPicPr>
          <p:cNvPr id="30729" name="Picture 9" descr="luoc_do_cac_nuoc_dong_nam_a_500_02"/>
          <p:cNvPicPr>
            <a:picLocks noChangeAspect="1" noChangeArrowheads="1"/>
          </p:cNvPicPr>
          <p:nvPr/>
        </p:nvPicPr>
        <p:blipFill>
          <a:blip r:embed="rId2"/>
          <a:srcRect/>
          <a:stretch>
            <a:fillRect/>
          </a:stretch>
        </p:blipFill>
        <p:spPr bwMode="auto">
          <a:xfrm>
            <a:off x="3352800" y="1828800"/>
            <a:ext cx="5638800" cy="484981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0725"/>
                                        </p:tgtEl>
                                        <p:attrNameLst>
                                          <p:attrName>style.visibility</p:attrName>
                                        </p:attrNameLst>
                                      </p:cBhvr>
                                      <p:to>
                                        <p:strVal val="visible"/>
                                      </p:to>
                                    </p:set>
                                    <p:animEffect transition="in" filter="circle(in)">
                                      <p:cBhvr>
                                        <p:cTn id="7" dur="1000"/>
                                        <p:tgtEl>
                                          <p:spTgt spid="3072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iterate type="lt">
                                    <p:tmPct val="5000"/>
                                  </p:iterate>
                                  <p:childTnLst>
                                    <p:set>
                                      <p:cBhvr>
                                        <p:cTn id="11" dur="1" fill="hold">
                                          <p:stCondLst>
                                            <p:cond delay="0"/>
                                          </p:stCondLst>
                                        </p:cTn>
                                        <p:tgtEl>
                                          <p:spTgt spid="30726"/>
                                        </p:tgtEl>
                                        <p:attrNameLst>
                                          <p:attrName>style.visibility</p:attrName>
                                        </p:attrNameLst>
                                      </p:cBhvr>
                                      <p:to>
                                        <p:strVal val="visible"/>
                                      </p:to>
                                    </p:set>
                                    <p:anim calcmode="lin" valueType="num">
                                      <p:cBhvr>
                                        <p:cTn id="12" dur="1000" fill="hold"/>
                                        <p:tgtEl>
                                          <p:spTgt spid="30726"/>
                                        </p:tgtEl>
                                        <p:attrNameLst>
                                          <p:attrName>ppt_w</p:attrName>
                                        </p:attrNameLst>
                                      </p:cBhvr>
                                      <p:tavLst>
                                        <p:tav tm="0">
                                          <p:val>
                                            <p:fltVal val="0"/>
                                          </p:val>
                                        </p:tav>
                                        <p:tav tm="100000">
                                          <p:val>
                                            <p:strVal val="#ppt_w"/>
                                          </p:val>
                                        </p:tav>
                                      </p:tavLst>
                                    </p:anim>
                                    <p:anim calcmode="lin" valueType="num">
                                      <p:cBhvr>
                                        <p:cTn id="13" dur="1000" fill="hold"/>
                                        <p:tgtEl>
                                          <p:spTgt spid="30726"/>
                                        </p:tgtEl>
                                        <p:attrNameLst>
                                          <p:attrName>ppt_h</p:attrName>
                                        </p:attrNameLst>
                                      </p:cBhvr>
                                      <p:tavLst>
                                        <p:tav tm="0">
                                          <p:val>
                                            <p:fltVal val="0"/>
                                          </p:val>
                                        </p:tav>
                                        <p:tav tm="100000">
                                          <p:val>
                                            <p:strVal val="#ppt_h"/>
                                          </p:val>
                                        </p:tav>
                                      </p:tavLst>
                                    </p:anim>
                                    <p:anim calcmode="lin" valueType="num">
                                      <p:cBhvr>
                                        <p:cTn id="14" dur="1000" fill="hold"/>
                                        <p:tgtEl>
                                          <p:spTgt spid="30726"/>
                                        </p:tgtEl>
                                        <p:attrNameLst>
                                          <p:attrName>style.rotation</p:attrName>
                                        </p:attrNameLst>
                                      </p:cBhvr>
                                      <p:tavLst>
                                        <p:tav tm="0">
                                          <p:val>
                                            <p:fltVal val="90"/>
                                          </p:val>
                                        </p:tav>
                                        <p:tav tm="100000">
                                          <p:val>
                                            <p:fltVal val="0"/>
                                          </p:val>
                                        </p:tav>
                                      </p:tavLst>
                                    </p:anim>
                                    <p:animEffect transition="in" filter="fade">
                                      <p:cBhvr>
                                        <p:cTn id="15" dur="1000"/>
                                        <p:tgtEl>
                                          <p:spTgt spid="307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5" grpId="0" animBg="1"/>
      <p:bldP spid="307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91" name="Group 47"/>
          <p:cNvGraphicFramePr>
            <a:graphicFrameLocks noGrp="1"/>
          </p:cNvGraphicFramePr>
          <p:nvPr>
            <p:ph/>
          </p:nvPr>
        </p:nvGraphicFramePr>
        <p:xfrm>
          <a:off x="533400" y="609600"/>
          <a:ext cx="8208963" cy="3810000"/>
        </p:xfrm>
        <a:graphic>
          <a:graphicData uri="http://schemas.openxmlformats.org/drawingml/2006/table">
            <a:tbl>
              <a:tblPr/>
              <a:tblGrid>
                <a:gridCol w="606425"/>
                <a:gridCol w="2163763"/>
                <a:gridCol w="1463675"/>
                <a:gridCol w="566737"/>
                <a:gridCol w="2030413"/>
                <a:gridCol w="1377950"/>
              </a:tblGrid>
              <a:tr h="863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0000CC"/>
                          </a:solidFill>
                          <a:effectLst/>
                          <a:latin typeface="Times New Roman" pitchFamily="18" charset="0"/>
                        </a:rPr>
                        <a:t>STT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99FF99"/>
                        </a:gs>
                        <a:gs pos="50000">
                          <a:srgbClr val="FFFFCC"/>
                        </a:gs>
                        <a:gs pos="100000">
                          <a:srgbClr val="99FF99"/>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00CC"/>
                          </a:solidFill>
                          <a:effectLst/>
                          <a:latin typeface="Times New Roman" pitchFamily="18" charset="0"/>
                        </a:rPr>
                        <a:t>   Tên nước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99FF99"/>
                        </a:gs>
                        <a:gs pos="50000">
                          <a:srgbClr val="FFFFCC"/>
                        </a:gs>
                        <a:gs pos="100000">
                          <a:srgbClr val="99FF99"/>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00CC"/>
                          </a:solidFill>
                          <a:effectLst/>
                          <a:latin typeface="Times New Roman" pitchFamily="18" charset="0"/>
                        </a:rPr>
                        <a:t>Số dân</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00CC"/>
                          </a:solidFill>
                          <a:effectLst/>
                          <a:latin typeface="Times New Roman" pitchFamily="18" charset="0"/>
                        </a:rPr>
                        <a:t>(</a:t>
                      </a:r>
                      <a:r>
                        <a:rPr kumimoji="0" lang="en-US" sz="1600" b="1" i="0" u="none" strike="noStrike" cap="none" normalizeH="0" baseline="0" smtClean="0">
                          <a:ln>
                            <a:noFill/>
                          </a:ln>
                          <a:solidFill>
                            <a:srgbClr val="0000CC"/>
                          </a:solidFill>
                          <a:effectLst/>
                          <a:latin typeface="Times New Roman" pitchFamily="18" charset="0"/>
                        </a:rPr>
                        <a:t>Triệu người)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99FF99"/>
                        </a:gs>
                        <a:gs pos="50000">
                          <a:srgbClr val="FFFFCC"/>
                        </a:gs>
                        <a:gs pos="100000">
                          <a:srgbClr val="99FF99"/>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0000CC"/>
                          </a:solidFill>
                          <a:effectLst/>
                          <a:latin typeface="Times New Roman" pitchFamily="18" charset="0"/>
                        </a:rPr>
                        <a:t>STT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99FF99"/>
                        </a:gs>
                        <a:gs pos="50000">
                          <a:srgbClr val="FFFFCC"/>
                        </a:gs>
                        <a:gs pos="100000">
                          <a:srgbClr val="99FF99"/>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00CC"/>
                          </a:solidFill>
                          <a:effectLst/>
                          <a:latin typeface="Times New Roman" pitchFamily="18" charset="0"/>
                        </a:rPr>
                        <a:t>  Tên nước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99FF99"/>
                        </a:gs>
                        <a:gs pos="50000">
                          <a:srgbClr val="FFFFCC"/>
                        </a:gs>
                        <a:gs pos="100000">
                          <a:srgbClr val="99FF99"/>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00CC"/>
                          </a:solidFill>
                          <a:effectLst/>
                          <a:latin typeface="Times New Roman" pitchFamily="18" charset="0"/>
                        </a:rPr>
                        <a:t>Số dân</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0000CC"/>
                          </a:solidFill>
                          <a:effectLst/>
                          <a:latin typeface="Times New Roman" pitchFamily="18" charset="0"/>
                        </a:rPr>
                        <a:t>(Triệu người)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99FF99"/>
                        </a:gs>
                        <a:gs pos="50000">
                          <a:srgbClr val="FFFFCC"/>
                        </a:gs>
                        <a:gs pos="100000">
                          <a:srgbClr val="99FF99"/>
                        </a:gs>
                      </a:gsLst>
                      <a:lin ang="5400000" scaled="1"/>
                    </a:gradFill>
                  </a:tcPr>
                </a:tc>
              </a:tr>
              <a:tr h="294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3</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4</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5</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rgbClr val="99FF99"/>
                        </a:gs>
                        <a:gs pos="50000">
                          <a:srgbClr val="FFFFCC"/>
                        </a:gs>
                        <a:gs pos="100000">
                          <a:srgbClr val="99FF99"/>
                        </a:gs>
                      </a:gsLst>
                      <a:lin ang="5400000" scaled="1"/>
                    </a:gra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In-đô-nê-xi-a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Phi-lip-pin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Việt Nam</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Thái Lan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Mi-an-ma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Ma-lai-xi-a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rgbClr val="99FF99"/>
                        </a:gs>
                        <a:gs pos="50000">
                          <a:srgbClr val="FFFFCC"/>
                        </a:gs>
                        <a:gs pos="100000">
                          <a:srgbClr val="99FF99"/>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218,7</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83,7</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82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63,8</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50,1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25,6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rgbClr val="99FF99"/>
                        </a:gs>
                        <a:gs pos="50000">
                          <a:srgbClr val="FFFFCC"/>
                        </a:gs>
                        <a:gs pos="100000">
                          <a:srgbClr val="99FF99"/>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7</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8</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9</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rgbClr val="99FF99"/>
                        </a:gs>
                        <a:gs pos="50000">
                          <a:srgbClr val="FFFFCC"/>
                        </a:gs>
                        <a:gs pos="100000">
                          <a:srgbClr val="99FF99"/>
                        </a:gs>
                      </a:gsLst>
                      <a:lin ang="5400000" scaled="1"/>
                    </a:gra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Cam-pu-chia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Lào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Xin-ga-po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Đông Ti-mo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Bru-nây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rgbClr val="99FF99"/>
                        </a:gs>
                        <a:gs pos="50000">
                          <a:srgbClr val="FFFFCC"/>
                        </a:gs>
                        <a:gs pos="100000">
                          <a:srgbClr val="99FF99"/>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13,1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5,8</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4,2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0,8</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0,4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rgbClr val="99FF99"/>
                        </a:gs>
                        <a:gs pos="50000">
                          <a:srgbClr val="FFFFCC"/>
                        </a:gs>
                        <a:gs pos="100000">
                          <a:srgbClr val="99FF99"/>
                        </a:gs>
                      </a:gsLst>
                      <a:lin ang="5400000" scaled="1"/>
                    </a:gradFill>
                  </a:tcPr>
                </a:tc>
              </a:tr>
            </a:tbl>
          </a:graphicData>
        </a:graphic>
      </p:graphicFrame>
      <p:sp>
        <p:nvSpPr>
          <p:cNvPr id="31788" name="Text Box 44"/>
          <p:cNvSpPr txBox="1">
            <a:spLocks noChangeArrowheads="1"/>
          </p:cNvSpPr>
          <p:nvPr/>
        </p:nvSpPr>
        <p:spPr bwMode="auto">
          <a:xfrm>
            <a:off x="533400" y="4495800"/>
            <a:ext cx="8305800" cy="519113"/>
          </a:xfrm>
          <a:prstGeom prst="rect">
            <a:avLst/>
          </a:prstGeom>
          <a:noFill/>
          <a:ln w="9525">
            <a:noFill/>
            <a:miter lim="800000"/>
            <a:headEnd/>
            <a:tailEnd/>
          </a:ln>
          <a:effectLst/>
        </p:spPr>
        <p:txBody>
          <a:bodyPr>
            <a:spAutoFit/>
          </a:bodyPr>
          <a:lstStyle/>
          <a:p>
            <a:pPr algn="l" eaLnBrk="1" hangingPunct="1">
              <a:spcBef>
                <a:spcPct val="50000"/>
              </a:spcBef>
            </a:pPr>
            <a:r>
              <a:rPr lang="en-US" b="1">
                <a:solidFill>
                  <a:schemeClr val="tx1"/>
                </a:solidFill>
              </a:rPr>
              <a:t>B¶ng sè liÖu sè d©n c¸c n­íc §«ng Nam </a:t>
            </a:r>
            <a:r>
              <a:rPr lang="en-US" b="1">
                <a:solidFill>
                  <a:schemeClr val="tx1"/>
                </a:solidFill>
                <a:latin typeface=".VnTimeH" pitchFamily="34" charset="0"/>
              </a:rPr>
              <a:t>¸ </a:t>
            </a:r>
            <a:r>
              <a:rPr lang="en-US" b="1">
                <a:solidFill>
                  <a:schemeClr val="tx1"/>
                </a:solidFill>
              </a:rPr>
              <a:t>n¨m 2004</a:t>
            </a:r>
          </a:p>
        </p:txBody>
      </p:sp>
      <p:sp>
        <p:nvSpPr>
          <p:cNvPr id="31792" name="Rectangle 48"/>
          <p:cNvSpPr>
            <a:spLocks noChangeArrowheads="1"/>
          </p:cNvSpPr>
          <p:nvPr/>
        </p:nvSpPr>
        <p:spPr bwMode="auto">
          <a:xfrm>
            <a:off x="609600" y="5181600"/>
            <a:ext cx="8534400" cy="946150"/>
          </a:xfrm>
          <a:prstGeom prst="rect">
            <a:avLst/>
          </a:prstGeom>
          <a:noFill/>
          <a:ln w="9525">
            <a:noFill/>
            <a:miter lim="800000"/>
            <a:headEnd/>
            <a:tailEnd/>
          </a:ln>
          <a:effectLst/>
        </p:spPr>
        <p:txBody>
          <a:bodyPr>
            <a:spAutoFit/>
          </a:bodyPr>
          <a:lstStyle/>
          <a:p>
            <a:pPr algn="l" eaLnBrk="1" hangingPunct="1">
              <a:spcBef>
                <a:spcPct val="50000"/>
              </a:spcBef>
            </a:pPr>
            <a:r>
              <a:rPr lang="en-US" b="1">
                <a:solidFill>
                  <a:srgbClr val="0000CC"/>
                </a:solidFill>
              </a:rPr>
              <a:t>(?) N­íc ta cã sè d©n ®øng hµng thø mÊy trong sè c¸c n­íc §«ng Nam </a:t>
            </a:r>
            <a:r>
              <a:rPr lang="en-US" b="1">
                <a:solidFill>
                  <a:srgbClr val="0000CC"/>
                </a:solidFill>
                <a:latin typeface=".VnTimeH" pitchFamily="34" charset="0"/>
              </a:rPr>
              <a:t>¸</a:t>
            </a:r>
            <a:r>
              <a:rPr lang="en-US" b="1">
                <a:solidFill>
                  <a:srgbClr val="0000CC"/>
                </a:solidFill>
              </a:rPr>
              <a:t> ?</a:t>
            </a:r>
          </a:p>
        </p:txBody>
      </p:sp>
      <p:sp>
        <p:nvSpPr>
          <p:cNvPr id="31793" name="Rectangle 49"/>
          <p:cNvSpPr>
            <a:spLocks noChangeArrowheads="1"/>
          </p:cNvSpPr>
          <p:nvPr/>
        </p:nvSpPr>
        <p:spPr bwMode="auto">
          <a:xfrm>
            <a:off x="533400" y="5181600"/>
            <a:ext cx="7134225" cy="519113"/>
          </a:xfrm>
          <a:prstGeom prst="rect">
            <a:avLst/>
          </a:prstGeom>
          <a:noFill/>
          <a:ln w="9525">
            <a:noFill/>
            <a:miter lim="800000"/>
            <a:headEnd/>
            <a:tailEnd/>
          </a:ln>
          <a:effectLst/>
        </p:spPr>
        <p:txBody>
          <a:bodyPr wrap="none">
            <a:spAutoFit/>
          </a:bodyPr>
          <a:lstStyle/>
          <a:p>
            <a:pPr algn="l" eaLnBrk="1" hangingPunct="1">
              <a:spcBef>
                <a:spcPct val="50000"/>
              </a:spcBef>
            </a:pPr>
            <a:r>
              <a:rPr lang="en-US" b="1">
                <a:solidFill>
                  <a:srgbClr val="0000CC"/>
                </a:solidFill>
              </a:rPr>
              <a:t>(?) N¨m 2004, n­íc ta cã sè d©n lµ bao nhiªu?</a:t>
            </a:r>
          </a:p>
        </p:txBody>
      </p:sp>
      <p:sp>
        <p:nvSpPr>
          <p:cNvPr id="31795" name="Line 51"/>
          <p:cNvSpPr>
            <a:spLocks noChangeShapeType="1"/>
          </p:cNvSpPr>
          <p:nvPr/>
        </p:nvSpPr>
        <p:spPr bwMode="auto">
          <a:xfrm>
            <a:off x="1295400" y="2743200"/>
            <a:ext cx="1143000" cy="0"/>
          </a:xfrm>
          <a:prstGeom prst="line">
            <a:avLst/>
          </a:prstGeom>
          <a:noFill/>
          <a:ln w="28575">
            <a:solidFill>
              <a:srgbClr val="FF0000"/>
            </a:solidFill>
            <a:round/>
            <a:headEnd/>
            <a:tailEnd/>
          </a:ln>
          <a:effectLst/>
        </p:spPr>
        <p:txBody>
          <a:bodyPr/>
          <a:lstStyle/>
          <a:p>
            <a:endParaRPr lang="en-US"/>
          </a:p>
        </p:txBody>
      </p:sp>
      <p:sp>
        <p:nvSpPr>
          <p:cNvPr id="31796" name="Line 52"/>
          <p:cNvSpPr>
            <a:spLocks noChangeShapeType="1"/>
          </p:cNvSpPr>
          <p:nvPr/>
        </p:nvSpPr>
        <p:spPr bwMode="auto">
          <a:xfrm>
            <a:off x="3810000" y="2743200"/>
            <a:ext cx="381000" cy="0"/>
          </a:xfrm>
          <a:prstGeom prst="line">
            <a:avLst/>
          </a:prstGeom>
          <a:noFill/>
          <a:ln w="28575">
            <a:solidFill>
              <a:srgbClr val="FF0000"/>
            </a:solidFill>
            <a:round/>
            <a:headEnd/>
            <a:tailEnd/>
          </a:ln>
          <a:effectLst/>
        </p:spPr>
        <p:txBody>
          <a:bodyPr/>
          <a:lstStyle/>
          <a:p>
            <a:endParaRPr lang="en-US"/>
          </a:p>
        </p:txBody>
      </p:sp>
      <p:sp>
        <p:nvSpPr>
          <p:cNvPr id="31797" name="Oval 53"/>
          <p:cNvSpPr>
            <a:spLocks noChangeArrowheads="1"/>
          </p:cNvSpPr>
          <p:nvPr/>
        </p:nvSpPr>
        <p:spPr bwMode="auto">
          <a:xfrm>
            <a:off x="685800" y="2438400"/>
            <a:ext cx="381000" cy="381000"/>
          </a:xfrm>
          <a:prstGeom prst="ellipse">
            <a:avLst/>
          </a:prstGeom>
          <a:solidFill>
            <a:schemeClr val="accent1"/>
          </a:solidFill>
          <a:ln w="9525">
            <a:solidFill>
              <a:schemeClr val="tx1"/>
            </a:solidFill>
            <a:round/>
            <a:headEnd/>
            <a:tailEnd/>
          </a:ln>
          <a:effectLst/>
        </p:spPr>
        <p:txBody>
          <a:bodyPr wrap="none" anchor="ctr"/>
          <a:lstStyle/>
          <a:p>
            <a:r>
              <a:rPr lang="en-US" sz="2400">
                <a:solidFill>
                  <a:schemeClr val="tx1"/>
                </a:solidFill>
                <a:latin typeface="Arial" pitchFamily="34" charset="0"/>
              </a:rPr>
              <a:t>3</a:t>
            </a:r>
          </a:p>
        </p:txBody>
      </p:sp>
      <p:sp>
        <p:nvSpPr>
          <p:cNvPr id="31798" name="Text Box 54"/>
          <p:cNvSpPr txBox="1">
            <a:spLocks noChangeArrowheads="1"/>
          </p:cNvSpPr>
          <p:nvPr/>
        </p:nvSpPr>
        <p:spPr bwMode="auto">
          <a:xfrm>
            <a:off x="533400" y="5029200"/>
            <a:ext cx="6396038" cy="519113"/>
          </a:xfrm>
          <a:prstGeom prst="rect">
            <a:avLst/>
          </a:prstGeom>
          <a:noFill/>
          <a:ln w="9525">
            <a:noFill/>
            <a:miter lim="800000"/>
            <a:headEnd/>
            <a:tailEnd/>
          </a:ln>
          <a:effectLst/>
        </p:spPr>
        <p:txBody>
          <a:bodyPr wrap="none">
            <a:spAutoFit/>
          </a:bodyPr>
          <a:lstStyle/>
          <a:p>
            <a:r>
              <a:rPr lang="en-US"/>
              <a:t>(?) Em cã nhËn xÐt g× vÒ d©n sè ViÖt Nam ?</a:t>
            </a:r>
          </a:p>
        </p:txBody>
      </p:sp>
      <p:sp>
        <p:nvSpPr>
          <p:cNvPr id="31803" name="Text Box 59"/>
          <p:cNvSpPr txBox="1">
            <a:spLocks noChangeArrowheads="1"/>
          </p:cNvSpPr>
          <p:nvPr/>
        </p:nvSpPr>
        <p:spPr bwMode="auto">
          <a:xfrm>
            <a:off x="1066800" y="5791200"/>
            <a:ext cx="3614738" cy="519113"/>
          </a:xfrm>
          <a:prstGeom prst="rect">
            <a:avLst/>
          </a:prstGeom>
          <a:noFill/>
          <a:ln w="9525">
            <a:noFill/>
            <a:miter lim="800000"/>
            <a:headEnd/>
            <a:tailEnd/>
          </a:ln>
          <a:effectLst/>
        </p:spPr>
        <p:txBody>
          <a:bodyPr wrap="none">
            <a:spAutoFit/>
          </a:bodyPr>
          <a:lstStyle/>
          <a:p>
            <a:r>
              <a:rPr lang="en-US">
                <a:solidFill>
                  <a:srgbClr val="FF0000"/>
                </a:solidFill>
              </a:rPr>
              <a:t>N­íc ta cã d©n sè ®«ng.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1791"/>
                                        </p:tgtEl>
                                        <p:attrNameLst>
                                          <p:attrName>style.visibility</p:attrName>
                                        </p:attrNameLst>
                                      </p:cBhvr>
                                      <p:to>
                                        <p:strVal val="visible"/>
                                      </p:to>
                                    </p:set>
                                    <p:animEffect transition="in" filter="box(in)">
                                      <p:cBhvr>
                                        <p:cTn id="7" dur="2000"/>
                                        <p:tgtEl>
                                          <p:spTgt spid="31791"/>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iterate type="lt">
                                    <p:tmPct val="5000"/>
                                  </p:iterate>
                                  <p:childTnLst>
                                    <p:set>
                                      <p:cBhvr>
                                        <p:cTn id="11" dur="1" fill="hold">
                                          <p:stCondLst>
                                            <p:cond delay="0"/>
                                          </p:stCondLst>
                                        </p:cTn>
                                        <p:tgtEl>
                                          <p:spTgt spid="31788"/>
                                        </p:tgtEl>
                                        <p:attrNameLst>
                                          <p:attrName>style.visibility</p:attrName>
                                        </p:attrNameLst>
                                      </p:cBhvr>
                                      <p:to>
                                        <p:strVal val="visible"/>
                                      </p:to>
                                    </p:set>
                                    <p:anim calcmode="lin" valueType="num">
                                      <p:cBhvr>
                                        <p:cTn id="12" dur="1000" fill="hold"/>
                                        <p:tgtEl>
                                          <p:spTgt spid="31788"/>
                                        </p:tgtEl>
                                        <p:attrNameLst>
                                          <p:attrName>ppt_w</p:attrName>
                                        </p:attrNameLst>
                                      </p:cBhvr>
                                      <p:tavLst>
                                        <p:tav tm="0">
                                          <p:val>
                                            <p:fltVal val="0"/>
                                          </p:val>
                                        </p:tav>
                                        <p:tav tm="100000">
                                          <p:val>
                                            <p:strVal val="#ppt_w"/>
                                          </p:val>
                                        </p:tav>
                                      </p:tavLst>
                                    </p:anim>
                                    <p:anim calcmode="lin" valueType="num">
                                      <p:cBhvr>
                                        <p:cTn id="13" dur="1000" fill="hold"/>
                                        <p:tgtEl>
                                          <p:spTgt spid="31788"/>
                                        </p:tgtEl>
                                        <p:attrNameLst>
                                          <p:attrName>ppt_h</p:attrName>
                                        </p:attrNameLst>
                                      </p:cBhvr>
                                      <p:tavLst>
                                        <p:tav tm="0">
                                          <p:val>
                                            <p:fltVal val="0"/>
                                          </p:val>
                                        </p:tav>
                                        <p:tav tm="100000">
                                          <p:val>
                                            <p:strVal val="#ppt_h"/>
                                          </p:val>
                                        </p:tav>
                                      </p:tavLst>
                                    </p:anim>
                                    <p:anim calcmode="lin" valueType="num">
                                      <p:cBhvr>
                                        <p:cTn id="14" dur="1000" fill="hold"/>
                                        <p:tgtEl>
                                          <p:spTgt spid="31788"/>
                                        </p:tgtEl>
                                        <p:attrNameLst>
                                          <p:attrName>style.rotation</p:attrName>
                                        </p:attrNameLst>
                                      </p:cBhvr>
                                      <p:tavLst>
                                        <p:tav tm="0">
                                          <p:val>
                                            <p:fltVal val="90"/>
                                          </p:val>
                                        </p:tav>
                                        <p:tav tm="100000">
                                          <p:val>
                                            <p:fltVal val="0"/>
                                          </p:val>
                                        </p:tav>
                                      </p:tavLst>
                                    </p:anim>
                                    <p:animEffect transition="in" filter="fade">
                                      <p:cBhvr>
                                        <p:cTn id="15" dur="1000"/>
                                        <p:tgtEl>
                                          <p:spTgt spid="31788"/>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iterate type="lt">
                                    <p:tmPct val="5000"/>
                                  </p:iterate>
                                  <p:childTnLst>
                                    <p:set>
                                      <p:cBhvr>
                                        <p:cTn id="19" dur="1" fill="hold">
                                          <p:stCondLst>
                                            <p:cond delay="0"/>
                                          </p:stCondLst>
                                        </p:cTn>
                                        <p:tgtEl>
                                          <p:spTgt spid="31793"/>
                                        </p:tgtEl>
                                        <p:attrNameLst>
                                          <p:attrName>style.visibility</p:attrName>
                                        </p:attrNameLst>
                                      </p:cBhvr>
                                      <p:to>
                                        <p:strVal val="visible"/>
                                      </p:to>
                                    </p:set>
                                    <p:anim calcmode="lin" valueType="num">
                                      <p:cBhvr>
                                        <p:cTn id="20" dur="1000" fill="hold"/>
                                        <p:tgtEl>
                                          <p:spTgt spid="31793"/>
                                        </p:tgtEl>
                                        <p:attrNameLst>
                                          <p:attrName>ppt_w</p:attrName>
                                        </p:attrNameLst>
                                      </p:cBhvr>
                                      <p:tavLst>
                                        <p:tav tm="0">
                                          <p:val>
                                            <p:fltVal val="0"/>
                                          </p:val>
                                        </p:tav>
                                        <p:tav tm="100000">
                                          <p:val>
                                            <p:strVal val="#ppt_w"/>
                                          </p:val>
                                        </p:tav>
                                      </p:tavLst>
                                    </p:anim>
                                    <p:anim calcmode="lin" valueType="num">
                                      <p:cBhvr>
                                        <p:cTn id="21" dur="1000" fill="hold"/>
                                        <p:tgtEl>
                                          <p:spTgt spid="31793"/>
                                        </p:tgtEl>
                                        <p:attrNameLst>
                                          <p:attrName>ppt_h</p:attrName>
                                        </p:attrNameLst>
                                      </p:cBhvr>
                                      <p:tavLst>
                                        <p:tav tm="0">
                                          <p:val>
                                            <p:fltVal val="0"/>
                                          </p:val>
                                        </p:tav>
                                        <p:tav tm="100000">
                                          <p:val>
                                            <p:strVal val="#ppt_h"/>
                                          </p:val>
                                        </p:tav>
                                      </p:tavLst>
                                    </p:anim>
                                    <p:anim calcmode="lin" valueType="num">
                                      <p:cBhvr>
                                        <p:cTn id="22" dur="1000" fill="hold"/>
                                        <p:tgtEl>
                                          <p:spTgt spid="31793"/>
                                        </p:tgtEl>
                                        <p:attrNameLst>
                                          <p:attrName>style.rotation</p:attrName>
                                        </p:attrNameLst>
                                      </p:cBhvr>
                                      <p:tavLst>
                                        <p:tav tm="0">
                                          <p:val>
                                            <p:fltVal val="90"/>
                                          </p:val>
                                        </p:tav>
                                        <p:tav tm="100000">
                                          <p:val>
                                            <p:fltVal val="0"/>
                                          </p:val>
                                        </p:tav>
                                      </p:tavLst>
                                    </p:anim>
                                    <p:animEffect transition="in" filter="fade">
                                      <p:cBhvr>
                                        <p:cTn id="23" dur="1000"/>
                                        <p:tgtEl>
                                          <p:spTgt spid="31793"/>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31795"/>
                                        </p:tgtEl>
                                        <p:attrNameLst>
                                          <p:attrName>style.visibility</p:attrName>
                                        </p:attrNameLst>
                                      </p:cBhvr>
                                      <p:to>
                                        <p:strVal val="visible"/>
                                      </p:to>
                                    </p:set>
                                    <p:animEffect transition="in" filter="box(in)">
                                      <p:cBhvr>
                                        <p:cTn id="28" dur="500"/>
                                        <p:tgtEl>
                                          <p:spTgt spid="31795"/>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31796"/>
                                        </p:tgtEl>
                                        <p:attrNameLst>
                                          <p:attrName>style.visibility</p:attrName>
                                        </p:attrNameLst>
                                      </p:cBhvr>
                                      <p:to>
                                        <p:strVal val="visible"/>
                                      </p:to>
                                    </p:set>
                                    <p:animEffect transition="in" filter="box(in)">
                                      <p:cBhvr>
                                        <p:cTn id="31" dur="500"/>
                                        <p:tgtEl>
                                          <p:spTgt spid="31796"/>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xit" presetSubtype="16" fill="hold" grpId="1" nodeType="clickEffect">
                                  <p:stCondLst>
                                    <p:cond delay="0"/>
                                  </p:stCondLst>
                                  <p:iterate type="lt">
                                    <p:tmPct val="0"/>
                                  </p:iterate>
                                  <p:childTnLst>
                                    <p:animEffect transition="out" filter="box(in)">
                                      <p:cBhvr>
                                        <p:cTn id="35" dur="500"/>
                                        <p:tgtEl>
                                          <p:spTgt spid="31793"/>
                                        </p:tgtEl>
                                      </p:cBhvr>
                                    </p:animEffect>
                                    <p:set>
                                      <p:cBhvr>
                                        <p:cTn id="36" dur="1" fill="hold">
                                          <p:stCondLst>
                                            <p:cond delay="499"/>
                                          </p:stCondLst>
                                        </p:cTn>
                                        <p:tgtEl>
                                          <p:spTgt spid="31793"/>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grpId="0" nodeType="clickEffect">
                                  <p:stCondLst>
                                    <p:cond delay="0"/>
                                  </p:stCondLst>
                                  <p:iterate type="lt">
                                    <p:tmPct val="5000"/>
                                  </p:iterate>
                                  <p:childTnLst>
                                    <p:set>
                                      <p:cBhvr>
                                        <p:cTn id="40" dur="1" fill="hold">
                                          <p:stCondLst>
                                            <p:cond delay="0"/>
                                          </p:stCondLst>
                                        </p:cTn>
                                        <p:tgtEl>
                                          <p:spTgt spid="31792"/>
                                        </p:tgtEl>
                                        <p:attrNameLst>
                                          <p:attrName>style.visibility</p:attrName>
                                        </p:attrNameLst>
                                      </p:cBhvr>
                                      <p:to>
                                        <p:strVal val="visible"/>
                                      </p:to>
                                    </p:set>
                                    <p:anim calcmode="lin" valueType="num">
                                      <p:cBhvr>
                                        <p:cTn id="41" dur="1000" fill="hold"/>
                                        <p:tgtEl>
                                          <p:spTgt spid="31792"/>
                                        </p:tgtEl>
                                        <p:attrNameLst>
                                          <p:attrName>ppt_w</p:attrName>
                                        </p:attrNameLst>
                                      </p:cBhvr>
                                      <p:tavLst>
                                        <p:tav tm="0">
                                          <p:val>
                                            <p:fltVal val="0"/>
                                          </p:val>
                                        </p:tav>
                                        <p:tav tm="100000">
                                          <p:val>
                                            <p:strVal val="#ppt_w"/>
                                          </p:val>
                                        </p:tav>
                                      </p:tavLst>
                                    </p:anim>
                                    <p:anim calcmode="lin" valueType="num">
                                      <p:cBhvr>
                                        <p:cTn id="42" dur="1000" fill="hold"/>
                                        <p:tgtEl>
                                          <p:spTgt spid="31792"/>
                                        </p:tgtEl>
                                        <p:attrNameLst>
                                          <p:attrName>ppt_h</p:attrName>
                                        </p:attrNameLst>
                                      </p:cBhvr>
                                      <p:tavLst>
                                        <p:tav tm="0">
                                          <p:val>
                                            <p:fltVal val="0"/>
                                          </p:val>
                                        </p:tav>
                                        <p:tav tm="100000">
                                          <p:val>
                                            <p:strVal val="#ppt_h"/>
                                          </p:val>
                                        </p:tav>
                                      </p:tavLst>
                                    </p:anim>
                                    <p:anim calcmode="lin" valueType="num">
                                      <p:cBhvr>
                                        <p:cTn id="43" dur="1000" fill="hold"/>
                                        <p:tgtEl>
                                          <p:spTgt spid="31792"/>
                                        </p:tgtEl>
                                        <p:attrNameLst>
                                          <p:attrName>style.rotation</p:attrName>
                                        </p:attrNameLst>
                                      </p:cBhvr>
                                      <p:tavLst>
                                        <p:tav tm="0">
                                          <p:val>
                                            <p:fltVal val="90"/>
                                          </p:val>
                                        </p:tav>
                                        <p:tav tm="100000">
                                          <p:val>
                                            <p:fltVal val="0"/>
                                          </p:val>
                                        </p:tav>
                                      </p:tavLst>
                                    </p:anim>
                                    <p:animEffect transition="in" filter="fade">
                                      <p:cBhvr>
                                        <p:cTn id="44" dur="1000"/>
                                        <p:tgtEl>
                                          <p:spTgt spid="31792"/>
                                        </p:tgtEl>
                                      </p:cBhvr>
                                    </p:animEffect>
                                  </p:childTnLst>
                                </p:cTn>
                              </p:par>
                            </p:childTnLst>
                          </p:cTn>
                        </p:par>
                      </p:childTnLst>
                    </p:cTn>
                  </p:par>
                  <p:par>
                    <p:cTn id="45" fill="hold">
                      <p:stCondLst>
                        <p:cond delay="indefinite"/>
                      </p:stCondLst>
                      <p:childTnLst>
                        <p:par>
                          <p:cTn id="46" fill="hold">
                            <p:stCondLst>
                              <p:cond delay="0"/>
                            </p:stCondLst>
                            <p:childTnLst>
                              <p:par>
                                <p:cTn id="47" presetID="4" presetClass="entr" presetSubtype="16" fill="hold" grpId="0" nodeType="clickEffect">
                                  <p:stCondLst>
                                    <p:cond delay="0"/>
                                  </p:stCondLst>
                                  <p:childTnLst>
                                    <p:set>
                                      <p:cBhvr>
                                        <p:cTn id="48" dur="1" fill="hold">
                                          <p:stCondLst>
                                            <p:cond delay="0"/>
                                          </p:stCondLst>
                                        </p:cTn>
                                        <p:tgtEl>
                                          <p:spTgt spid="31797"/>
                                        </p:tgtEl>
                                        <p:attrNameLst>
                                          <p:attrName>style.visibility</p:attrName>
                                        </p:attrNameLst>
                                      </p:cBhvr>
                                      <p:to>
                                        <p:strVal val="visible"/>
                                      </p:to>
                                    </p:set>
                                    <p:animEffect transition="in" filter="box(in)">
                                      <p:cBhvr>
                                        <p:cTn id="49" dur="500"/>
                                        <p:tgtEl>
                                          <p:spTgt spid="31797"/>
                                        </p:tgtEl>
                                      </p:cBhvr>
                                    </p:animEffect>
                                  </p:childTnLst>
                                </p:cTn>
                              </p:par>
                            </p:childTnLst>
                          </p:cTn>
                        </p:par>
                      </p:childTnLst>
                    </p:cTn>
                  </p:par>
                  <p:par>
                    <p:cTn id="50" fill="hold">
                      <p:stCondLst>
                        <p:cond delay="indefinite"/>
                      </p:stCondLst>
                      <p:childTnLst>
                        <p:par>
                          <p:cTn id="51" fill="hold">
                            <p:stCondLst>
                              <p:cond delay="0"/>
                            </p:stCondLst>
                            <p:childTnLst>
                              <p:par>
                                <p:cTn id="52" presetID="4" presetClass="exit" presetSubtype="16" fill="hold" grpId="1" nodeType="clickEffect">
                                  <p:stCondLst>
                                    <p:cond delay="0"/>
                                  </p:stCondLst>
                                  <p:iterate type="lt">
                                    <p:tmPct val="0"/>
                                  </p:iterate>
                                  <p:childTnLst>
                                    <p:animEffect transition="out" filter="box(in)">
                                      <p:cBhvr>
                                        <p:cTn id="53" dur="500"/>
                                        <p:tgtEl>
                                          <p:spTgt spid="31792"/>
                                        </p:tgtEl>
                                      </p:cBhvr>
                                    </p:animEffect>
                                    <p:set>
                                      <p:cBhvr>
                                        <p:cTn id="54" dur="1" fill="hold">
                                          <p:stCondLst>
                                            <p:cond delay="499"/>
                                          </p:stCondLst>
                                        </p:cTn>
                                        <p:tgtEl>
                                          <p:spTgt spid="31792"/>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31" presetClass="entr" presetSubtype="0" fill="hold" grpId="0" nodeType="clickEffect">
                                  <p:stCondLst>
                                    <p:cond delay="0"/>
                                  </p:stCondLst>
                                  <p:iterate type="lt">
                                    <p:tmPct val="5000"/>
                                  </p:iterate>
                                  <p:childTnLst>
                                    <p:set>
                                      <p:cBhvr>
                                        <p:cTn id="58" dur="1" fill="hold">
                                          <p:stCondLst>
                                            <p:cond delay="0"/>
                                          </p:stCondLst>
                                        </p:cTn>
                                        <p:tgtEl>
                                          <p:spTgt spid="31798"/>
                                        </p:tgtEl>
                                        <p:attrNameLst>
                                          <p:attrName>style.visibility</p:attrName>
                                        </p:attrNameLst>
                                      </p:cBhvr>
                                      <p:to>
                                        <p:strVal val="visible"/>
                                      </p:to>
                                    </p:set>
                                    <p:anim calcmode="lin" valueType="num">
                                      <p:cBhvr>
                                        <p:cTn id="59" dur="1000" fill="hold"/>
                                        <p:tgtEl>
                                          <p:spTgt spid="31798"/>
                                        </p:tgtEl>
                                        <p:attrNameLst>
                                          <p:attrName>ppt_w</p:attrName>
                                        </p:attrNameLst>
                                      </p:cBhvr>
                                      <p:tavLst>
                                        <p:tav tm="0">
                                          <p:val>
                                            <p:fltVal val="0"/>
                                          </p:val>
                                        </p:tav>
                                        <p:tav tm="100000">
                                          <p:val>
                                            <p:strVal val="#ppt_w"/>
                                          </p:val>
                                        </p:tav>
                                      </p:tavLst>
                                    </p:anim>
                                    <p:anim calcmode="lin" valueType="num">
                                      <p:cBhvr>
                                        <p:cTn id="60" dur="1000" fill="hold"/>
                                        <p:tgtEl>
                                          <p:spTgt spid="31798"/>
                                        </p:tgtEl>
                                        <p:attrNameLst>
                                          <p:attrName>ppt_h</p:attrName>
                                        </p:attrNameLst>
                                      </p:cBhvr>
                                      <p:tavLst>
                                        <p:tav tm="0">
                                          <p:val>
                                            <p:fltVal val="0"/>
                                          </p:val>
                                        </p:tav>
                                        <p:tav tm="100000">
                                          <p:val>
                                            <p:strVal val="#ppt_h"/>
                                          </p:val>
                                        </p:tav>
                                      </p:tavLst>
                                    </p:anim>
                                    <p:anim calcmode="lin" valueType="num">
                                      <p:cBhvr>
                                        <p:cTn id="61" dur="1000" fill="hold"/>
                                        <p:tgtEl>
                                          <p:spTgt spid="31798"/>
                                        </p:tgtEl>
                                        <p:attrNameLst>
                                          <p:attrName>style.rotation</p:attrName>
                                        </p:attrNameLst>
                                      </p:cBhvr>
                                      <p:tavLst>
                                        <p:tav tm="0">
                                          <p:val>
                                            <p:fltVal val="90"/>
                                          </p:val>
                                        </p:tav>
                                        <p:tav tm="100000">
                                          <p:val>
                                            <p:fltVal val="0"/>
                                          </p:val>
                                        </p:tav>
                                      </p:tavLst>
                                    </p:anim>
                                    <p:animEffect transition="in" filter="fade">
                                      <p:cBhvr>
                                        <p:cTn id="62" dur="1000"/>
                                        <p:tgtEl>
                                          <p:spTgt spid="31798"/>
                                        </p:tgtEl>
                                      </p:cBhvr>
                                    </p:animEffect>
                                  </p:childTnLst>
                                </p:cTn>
                              </p:par>
                            </p:childTnLst>
                          </p:cTn>
                        </p:par>
                      </p:childTnLst>
                    </p:cTn>
                  </p:par>
                  <p:par>
                    <p:cTn id="63" fill="hold">
                      <p:stCondLst>
                        <p:cond delay="indefinite"/>
                      </p:stCondLst>
                      <p:childTnLst>
                        <p:par>
                          <p:cTn id="64" fill="hold">
                            <p:stCondLst>
                              <p:cond delay="0"/>
                            </p:stCondLst>
                            <p:childTnLst>
                              <p:par>
                                <p:cTn id="65" presetID="31" presetClass="entr" presetSubtype="0" fill="hold" grpId="0" nodeType="clickEffect">
                                  <p:stCondLst>
                                    <p:cond delay="0"/>
                                  </p:stCondLst>
                                  <p:iterate type="lt">
                                    <p:tmPct val="5000"/>
                                  </p:iterate>
                                  <p:childTnLst>
                                    <p:set>
                                      <p:cBhvr>
                                        <p:cTn id="66" dur="1" fill="hold">
                                          <p:stCondLst>
                                            <p:cond delay="0"/>
                                          </p:stCondLst>
                                        </p:cTn>
                                        <p:tgtEl>
                                          <p:spTgt spid="31803"/>
                                        </p:tgtEl>
                                        <p:attrNameLst>
                                          <p:attrName>style.visibility</p:attrName>
                                        </p:attrNameLst>
                                      </p:cBhvr>
                                      <p:to>
                                        <p:strVal val="visible"/>
                                      </p:to>
                                    </p:set>
                                    <p:anim calcmode="lin" valueType="num">
                                      <p:cBhvr>
                                        <p:cTn id="67" dur="1000" fill="hold"/>
                                        <p:tgtEl>
                                          <p:spTgt spid="31803"/>
                                        </p:tgtEl>
                                        <p:attrNameLst>
                                          <p:attrName>ppt_w</p:attrName>
                                        </p:attrNameLst>
                                      </p:cBhvr>
                                      <p:tavLst>
                                        <p:tav tm="0">
                                          <p:val>
                                            <p:fltVal val="0"/>
                                          </p:val>
                                        </p:tav>
                                        <p:tav tm="100000">
                                          <p:val>
                                            <p:strVal val="#ppt_w"/>
                                          </p:val>
                                        </p:tav>
                                      </p:tavLst>
                                    </p:anim>
                                    <p:anim calcmode="lin" valueType="num">
                                      <p:cBhvr>
                                        <p:cTn id="68" dur="1000" fill="hold"/>
                                        <p:tgtEl>
                                          <p:spTgt spid="31803"/>
                                        </p:tgtEl>
                                        <p:attrNameLst>
                                          <p:attrName>ppt_h</p:attrName>
                                        </p:attrNameLst>
                                      </p:cBhvr>
                                      <p:tavLst>
                                        <p:tav tm="0">
                                          <p:val>
                                            <p:fltVal val="0"/>
                                          </p:val>
                                        </p:tav>
                                        <p:tav tm="100000">
                                          <p:val>
                                            <p:strVal val="#ppt_h"/>
                                          </p:val>
                                        </p:tav>
                                      </p:tavLst>
                                    </p:anim>
                                    <p:anim calcmode="lin" valueType="num">
                                      <p:cBhvr>
                                        <p:cTn id="69" dur="1000" fill="hold"/>
                                        <p:tgtEl>
                                          <p:spTgt spid="31803"/>
                                        </p:tgtEl>
                                        <p:attrNameLst>
                                          <p:attrName>style.rotation</p:attrName>
                                        </p:attrNameLst>
                                      </p:cBhvr>
                                      <p:tavLst>
                                        <p:tav tm="0">
                                          <p:val>
                                            <p:fltVal val="90"/>
                                          </p:val>
                                        </p:tav>
                                        <p:tav tm="100000">
                                          <p:val>
                                            <p:fltVal val="0"/>
                                          </p:val>
                                        </p:tav>
                                      </p:tavLst>
                                    </p:anim>
                                    <p:animEffect transition="in" filter="fade">
                                      <p:cBhvr>
                                        <p:cTn id="70" dur="1000"/>
                                        <p:tgtEl>
                                          <p:spTgt spid="318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88" grpId="0"/>
      <p:bldP spid="31792" grpId="0"/>
      <p:bldP spid="31792" grpId="1"/>
      <p:bldP spid="31793" grpId="0"/>
      <p:bldP spid="31793" grpId="1"/>
      <p:bldP spid="31795" grpId="0" animBg="1"/>
      <p:bldP spid="31796" grpId="0" animBg="1"/>
      <p:bldP spid="31797" grpId="0" animBg="1"/>
      <p:bldP spid="31798" grpId="0"/>
      <p:bldP spid="3180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endParaRPr lang="en-US"/>
          </a:p>
        </p:txBody>
      </p:sp>
      <p:sp>
        <p:nvSpPr>
          <p:cNvPr id="39939" name="Rectangle 3"/>
          <p:cNvSpPr>
            <a:spLocks noGrp="1" noChangeArrowheads="1"/>
          </p:cNvSpPr>
          <p:nvPr>
            <p:ph idx="1"/>
          </p:nvPr>
        </p:nvSpPr>
        <p:spPr/>
        <p:txBody>
          <a:bodyPr/>
          <a:lstStyle/>
          <a:p>
            <a:endParaRPr lang="en-US"/>
          </a:p>
        </p:txBody>
      </p:sp>
      <p:pic>
        <p:nvPicPr>
          <p:cNvPr id="39940" name="Picture 4" descr="luoc_do_cac_nuoc_dong_nam_a_500_02"/>
          <p:cNvPicPr>
            <a:picLocks noChangeAspect="1" noChangeArrowheads="1"/>
          </p:cNvPicPr>
          <p:nvPr/>
        </p:nvPicPr>
        <p:blipFill>
          <a:blip r:embed="rId2"/>
          <a:srcRect/>
          <a:stretch>
            <a:fillRect/>
          </a:stretch>
        </p:blipFill>
        <p:spPr bwMode="auto">
          <a:xfrm>
            <a:off x="190500" y="-12700"/>
            <a:ext cx="8839200" cy="6588125"/>
          </a:xfrm>
          <a:prstGeom prst="rect">
            <a:avLst/>
          </a:prstGeom>
          <a:noFill/>
        </p:spPr>
      </p:pic>
      <p:sp>
        <p:nvSpPr>
          <p:cNvPr id="39941" name="Text Box 5"/>
          <p:cNvSpPr txBox="1">
            <a:spLocks noChangeArrowheads="1"/>
          </p:cNvSpPr>
          <p:nvPr/>
        </p:nvSpPr>
        <p:spPr bwMode="auto">
          <a:xfrm>
            <a:off x="1812925" y="6348413"/>
            <a:ext cx="4887913" cy="519112"/>
          </a:xfrm>
          <a:prstGeom prst="rect">
            <a:avLst/>
          </a:prstGeom>
          <a:noFill/>
          <a:ln w="9525">
            <a:noFill/>
            <a:miter lim="800000"/>
            <a:headEnd/>
            <a:tailEnd/>
          </a:ln>
          <a:effectLst/>
        </p:spPr>
        <p:txBody>
          <a:bodyPr wrap="none">
            <a:spAutoFit/>
          </a:bodyPr>
          <a:lstStyle/>
          <a:p>
            <a:r>
              <a:rPr lang="en-US" b="1"/>
              <a:t>L­îc ®å c¸c n­íc §«ng Nam </a:t>
            </a:r>
            <a:r>
              <a:rPr lang="en-US" b="1">
                <a:latin typeface=".VnTimeH" pitchFamily="34" charset="0"/>
              </a:rPr>
              <a:t>¸</a:t>
            </a:r>
          </a:p>
        </p:txBody>
      </p:sp>
      <p:sp>
        <p:nvSpPr>
          <p:cNvPr id="39942" name="Text Box 6"/>
          <p:cNvSpPr txBox="1">
            <a:spLocks noChangeArrowheads="1"/>
          </p:cNvSpPr>
          <p:nvPr/>
        </p:nvSpPr>
        <p:spPr bwMode="auto">
          <a:xfrm>
            <a:off x="5186363" y="0"/>
            <a:ext cx="3957637" cy="1800225"/>
          </a:xfrm>
          <a:prstGeom prst="rect">
            <a:avLst/>
          </a:prstGeom>
          <a:noFill/>
          <a:ln w="9525">
            <a:noFill/>
            <a:miter lim="800000"/>
            <a:headEnd/>
            <a:tailEnd/>
          </a:ln>
          <a:effectLst/>
        </p:spPr>
        <p:txBody>
          <a:bodyPr>
            <a:spAutoFit/>
          </a:bodyPr>
          <a:lstStyle/>
          <a:p>
            <a:pPr algn="just"/>
            <a:r>
              <a:rPr lang="en-US" b="1"/>
              <a:t>NhËn xÐt g× vÒ diÖn tÝch cña n­íc ta so víi c¸c n­íc kh¸c trong khu vùc §«ng Nam </a:t>
            </a:r>
            <a:r>
              <a:rPr lang="en-US" b="1">
                <a:latin typeface=".VnTimeH" pitchFamily="34" charset="0"/>
              </a:rPr>
              <a:t>¸</a:t>
            </a:r>
            <a:r>
              <a:rPr lang="en-US" b="1"/>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9942"/>
                                        </p:tgtEl>
                                        <p:attrNameLst>
                                          <p:attrName>style.visibility</p:attrName>
                                        </p:attrNameLst>
                                      </p:cBhvr>
                                      <p:to>
                                        <p:strVal val="visible"/>
                                      </p:to>
                                    </p:set>
                                    <p:anim calcmode="discrete" valueType="clr">
                                      <p:cBhvr override="childStyle">
                                        <p:cTn id="7" dur="80"/>
                                        <p:tgtEl>
                                          <p:spTgt spid="3994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9942"/>
                                        </p:tgtEl>
                                        <p:attrNameLst>
                                          <p:attrName>fillcolor</p:attrName>
                                        </p:attrNameLst>
                                      </p:cBhvr>
                                      <p:tavLst>
                                        <p:tav tm="0">
                                          <p:val>
                                            <p:clrVal>
                                              <a:schemeClr val="accent2"/>
                                            </p:clrVal>
                                          </p:val>
                                        </p:tav>
                                        <p:tav tm="50000">
                                          <p:val>
                                            <p:clrVal>
                                              <a:schemeClr val="hlink"/>
                                            </p:clrVal>
                                          </p:val>
                                        </p:tav>
                                      </p:tavLst>
                                    </p:anim>
                                    <p:set>
                                      <p:cBhvr>
                                        <p:cTn id="9" dur="80"/>
                                        <p:tgtEl>
                                          <p:spTgt spid="3994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49" name="Text Box 33"/>
          <p:cNvSpPr txBox="1">
            <a:spLocks noChangeArrowheads="1"/>
          </p:cNvSpPr>
          <p:nvPr/>
        </p:nvSpPr>
        <p:spPr bwMode="auto">
          <a:xfrm>
            <a:off x="381000" y="3733800"/>
            <a:ext cx="8534400" cy="1373188"/>
          </a:xfrm>
          <a:prstGeom prst="rect">
            <a:avLst/>
          </a:prstGeom>
          <a:noFill/>
          <a:ln w="9525">
            <a:noFill/>
            <a:miter lim="800000"/>
            <a:headEnd/>
            <a:tailEnd/>
          </a:ln>
          <a:effectLst/>
        </p:spPr>
        <p:txBody>
          <a:bodyPr>
            <a:spAutoFit/>
          </a:bodyPr>
          <a:lstStyle/>
          <a:p>
            <a:pPr algn="just"/>
            <a:r>
              <a:rPr lang="en-US"/>
              <a:t>D©n sè n­íc ta theo ®iÒu tra th¸ng 7 n¨m 2011 kho¶ng 90.549.390 ng­êi, ®øng thø 3 trong khu vùc vµ thø 13 trªn thÕ giíi.</a:t>
            </a:r>
          </a:p>
        </p:txBody>
      </p:sp>
      <p:sp>
        <p:nvSpPr>
          <p:cNvPr id="34851" name="AutoShape 35"/>
          <p:cNvSpPr>
            <a:spLocks noChangeArrowheads="1"/>
          </p:cNvSpPr>
          <p:nvPr/>
        </p:nvSpPr>
        <p:spPr bwMode="auto">
          <a:xfrm>
            <a:off x="228600" y="685800"/>
            <a:ext cx="8915400" cy="2514600"/>
          </a:xfrm>
          <a:prstGeom prst="cloudCallout">
            <a:avLst>
              <a:gd name="adj1" fmla="val -45940"/>
              <a:gd name="adj2" fmla="val 49306"/>
            </a:avLst>
          </a:prstGeom>
          <a:gradFill rotWithShape="1">
            <a:gsLst>
              <a:gs pos="0">
                <a:srgbClr val="99FF99"/>
              </a:gs>
              <a:gs pos="50000">
                <a:srgbClr val="FFFFCC"/>
              </a:gs>
              <a:gs pos="100000">
                <a:srgbClr val="99FF99"/>
              </a:gs>
            </a:gsLst>
            <a:lin ang="5400000" scaled="1"/>
          </a:gradFill>
          <a:ln w="9525">
            <a:solidFill>
              <a:schemeClr val="tx1"/>
            </a:solidFill>
            <a:round/>
            <a:headEnd/>
            <a:tailEnd/>
          </a:ln>
          <a:effectLst/>
        </p:spPr>
        <p:txBody>
          <a:bodyPr/>
          <a:lstStyle/>
          <a:p>
            <a:pPr algn="just">
              <a:spcBef>
                <a:spcPct val="50000"/>
              </a:spcBef>
            </a:pPr>
            <a:r>
              <a:rPr lang="en-US" sz="3200" b="1">
                <a:latin typeface="Times New Roman" pitchFamily="18" charset="0"/>
              </a:rPr>
              <a:t>Nước ta có diện tích vào loại trung bình nhưng lại thuộc hàng các nước đông dân trên th</a:t>
            </a:r>
            <a:r>
              <a:rPr lang="en-US" sz="3200" b="1"/>
              <a:t>Õ</a:t>
            </a:r>
            <a:r>
              <a:rPr lang="en-US" sz="3200" b="1">
                <a:latin typeface="Times New Roman" pitchFamily="18" charset="0"/>
              </a:rPr>
              <a:t> giới.</a:t>
            </a:r>
          </a:p>
          <a:p>
            <a:endParaRPr lang="en-US" sz="320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4851"/>
                                        </p:tgtEl>
                                        <p:attrNameLst>
                                          <p:attrName>style.visibility</p:attrName>
                                        </p:attrNameLst>
                                      </p:cBhvr>
                                      <p:to>
                                        <p:strVal val="visible"/>
                                      </p:to>
                                    </p:set>
                                    <p:anim calcmode="discrete" valueType="clr">
                                      <p:cBhvr override="childStyle">
                                        <p:cTn id="7" dur="80"/>
                                        <p:tgtEl>
                                          <p:spTgt spid="34851"/>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4851"/>
                                        </p:tgtEl>
                                        <p:attrNameLst>
                                          <p:attrName>fillcolor</p:attrName>
                                        </p:attrNameLst>
                                      </p:cBhvr>
                                      <p:tavLst>
                                        <p:tav tm="0">
                                          <p:val>
                                            <p:clrVal>
                                              <a:schemeClr val="accent2"/>
                                            </p:clrVal>
                                          </p:val>
                                        </p:tav>
                                        <p:tav tm="50000">
                                          <p:val>
                                            <p:clrVal>
                                              <a:schemeClr val="hlink"/>
                                            </p:clrVal>
                                          </p:val>
                                        </p:tav>
                                      </p:tavLst>
                                    </p:anim>
                                    <p:set>
                                      <p:cBhvr>
                                        <p:cTn id="9" dur="80"/>
                                        <p:tgtEl>
                                          <p:spTgt spid="34851"/>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34849"/>
                                        </p:tgtEl>
                                        <p:attrNameLst>
                                          <p:attrName>style.visibility</p:attrName>
                                        </p:attrNameLst>
                                      </p:cBhvr>
                                      <p:to>
                                        <p:strVal val="visible"/>
                                      </p:to>
                                    </p:set>
                                    <p:anim calcmode="discrete" valueType="clr">
                                      <p:cBhvr override="childStyle">
                                        <p:cTn id="14" dur="80"/>
                                        <p:tgtEl>
                                          <p:spTgt spid="34849"/>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4849"/>
                                        </p:tgtEl>
                                        <p:attrNameLst>
                                          <p:attrName>fillcolor</p:attrName>
                                        </p:attrNameLst>
                                      </p:cBhvr>
                                      <p:tavLst>
                                        <p:tav tm="0">
                                          <p:val>
                                            <p:clrVal>
                                              <a:schemeClr val="accent2"/>
                                            </p:clrVal>
                                          </p:val>
                                        </p:tav>
                                        <p:tav tm="50000">
                                          <p:val>
                                            <p:clrVal>
                                              <a:schemeClr val="hlink"/>
                                            </p:clrVal>
                                          </p:val>
                                        </p:tav>
                                      </p:tavLst>
                                    </p:anim>
                                    <p:set>
                                      <p:cBhvr>
                                        <p:cTn id="16" dur="80"/>
                                        <p:tgtEl>
                                          <p:spTgt spid="3484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49" grpId="0"/>
      <p:bldP spid="3485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WordArt 3"/>
          <p:cNvSpPr>
            <a:spLocks noChangeArrowheads="1" noChangeShapeType="1" noTextEdit="1"/>
          </p:cNvSpPr>
          <p:nvPr/>
        </p:nvSpPr>
        <p:spPr bwMode="auto">
          <a:xfrm>
            <a:off x="2895600" y="1524000"/>
            <a:ext cx="3643313" cy="533400"/>
          </a:xfrm>
          <a:prstGeom prst="rect">
            <a:avLst/>
          </a:prstGeom>
        </p:spPr>
        <p:txBody>
          <a:bodyPr wrap="none" fromWordArt="1">
            <a:prstTxWarp prst="textPlain">
              <a:avLst>
                <a:gd name="adj" fmla="val 50000"/>
              </a:avLst>
            </a:prstTxWarp>
          </a:bodyPr>
          <a:lstStyle/>
          <a:p>
            <a:r>
              <a:rPr lang="en-US" b="1" kern="10">
                <a:ln w="12700">
                  <a:solidFill>
                    <a:srgbClr val="FFFF00"/>
                  </a:solidFill>
                  <a:round/>
                  <a:headEnd/>
                  <a:tailEnd/>
                </a:ln>
                <a:solidFill>
                  <a:srgbClr val="FF0000"/>
                </a:solidFill>
                <a:effectLst>
                  <a:outerShdw dist="35921" dir="2700000" sy="50000" kx="2115830" algn="bl" rotWithShape="0">
                    <a:srgbClr val="C0C0C0">
                      <a:alpha val="80000"/>
                    </a:srgbClr>
                  </a:outerShdw>
                </a:effectLst>
                <a:latin typeface=".VnTime"/>
              </a:rPr>
              <a:t>D©n sè n­íc ta</a:t>
            </a:r>
          </a:p>
        </p:txBody>
      </p:sp>
      <p:sp>
        <p:nvSpPr>
          <p:cNvPr id="43012" name="Text Box 4"/>
          <p:cNvSpPr txBox="1">
            <a:spLocks noChangeArrowheads="1"/>
          </p:cNvSpPr>
          <p:nvPr/>
        </p:nvSpPr>
        <p:spPr bwMode="auto">
          <a:xfrm>
            <a:off x="838200" y="2819400"/>
            <a:ext cx="5138738" cy="519113"/>
          </a:xfrm>
          <a:prstGeom prst="rect">
            <a:avLst/>
          </a:prstGeom>
          <a:noFill/>
          <a:ln w="9525">
            <a:noFill/>
            <a:miter lim="800000"/>
            <a:headEnd/>
            <a:tailEnd/>
          </a:ln>
          <a:effectLst/>
        </p:spPr>
        <p:txBody>
          <a:bodyPr wrap="none">
            <a:spAutoFit/>
          </a:bodyPr>
          <a:lstStyle/>
          <a:p>
            <a:r>
              <a:rPr lang="en-US" b="1" u="sng"/>
              <a:t>2. Sù gia t¨ng d©n sè cña n­íc ta</a:t>
            </a:r>
          </a:p>
        </p:txBody>
      </p:sp>
      <p:sp>
        <p:nvSpPr>
          <p:cNvPr id="43036" name="Text Box 28"/>
          <p:cNvSpPr txBox="1">
            <a:spLocks noChangeArrowheads="1"/>
          </p:cNvSpPr>
          <p:nvPr/>
        </p:nvSpPr>
        <p:spPr bwMode="auto">
          <a:xfrm>
            <a:off x="838200" y="2286000"/>
            <a:ext cx="3119438" cy="519113"/>
          </a:xfrm>
          <a:prstGeom prst="rect">
            <a:avLst/>
          </a:prstGeom>
          <a:noFill/>
          <a:ln w="9525">
            <a:noFill/>
            <a:miter lim="800000"/>
            <a:headEnd/>
            <a:tailEnd/>
          </a:ln>
          <a:effectLst/>
        </p:spPr>
        <p:txBody>
          <a:bodyPr wrap="none">
            <a:spAutoFit/>
          </a:bodyPr>
          <a:lstStyle/>
          <a:p>
            <a:r>
              <a:rPr lang="en-US" b="1" u="sng"/>
              <a:t>1. D©n sè ViÖt Nam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43012"/>
                                        </p:tgtEl>
                                        <p:attrNameLst>
                                          <p:attrName>style.visibility</p:attrName>
                                        </p:attrNameLst>
                                      </p:cBhvr>
                                      <p:to>
                                        <p:strVal val="visible"/>
                                      </p:to>
                                    </p:set>
                                    <p:anim calcmode="lin" valueType="num">
                                      <p:cBhvr>
                                        <p:cTn id="7" dur="1000" fill="hold"/>
                                        <p:tgtEl>
                                          <p:spTgt spid="43012"/>
                                        </p:tgtEl>
                                        <p:attrNameLst>
                                          <p:attrName>ppt_w</p:attrName>
                                        </p:attrNameLst>
                                      </p:cBhvr>
                                      <p:tavLst>
                                        <p:tav tm="0">
                                          <p:val>
                                            <p:fltVal val="0"/>
                                          </p:val>
                                        </p:tav>
                                        <p:tav tm="100000">
                                          <p:val>
                                            <p:strVal val="#ppt_w"/>
                                          </p:val>
                                        </p:tav>
                                      </p:tavLst>
                                    </p:anim>
                                    <p:anim calcmode="lin" valueType="num">
                                      <p:cBhvr>
                                        <p:cTn id="8" dur="1000" fill="hold"/>
                                        <p:tgtEl>
                                          <p:spTgt spid="43012"/>
                                        </p:tgtEl>
                                        <p:attrNameLst>
                                          <p:attrName>ppt_h</p:attrName>
                                        </p:attrNameLst>
                                      </p:cBhvr>
                                      <p:tavLst>
                                        <p:tav tm="0">
                                          <p:val>
                                            <p:fltVal val="0"/>
                                          </p:val>
                                        </p:tav>
                                        <p:tav tm="100000">
                                          <p:val>
                                            <p:strVal val="#ppt_h"/>
                                          </p:val>
                                        </p:tav>
                                      </p:tavLst>
                                    </p:anim>
                                    <p:anim calcmode="lin" valueType="num">
                                      <p:cBhvr>
                                        <p:cTn id="9" dur="1000" fill="hold"/>
                                        <p:tgtEl>
                                          <p:spTgt spid="43012"/>
                                        </p:tgtEl>
                                        <p:attrNameLst>
                                          <p:attrName>style.rotation</p:attrName>
                                        </p:attrNameLst>
                                      </p:cBhvr>
                                      <p:tavLst>
                                        <p:tav tm="0">
                                          <p:val>
                                            <p:fltVal val="90"/>
                                          </p:val>
                                        </p:tav>
                                        <p:tav tm="100000">
                                          <p:val>
                                            <p:fltVal val="0"/>
                                          </p:val>
                                        </p:tav>
                                      </p:tavLst>
                                    </p:anim>
                                    <p:animEffect transition="in" filter="fade">
                                      <p:cBhvr>
                                        <p:cTn id="10" dur="1000"/>
                                        <p:tgtEl>
                                          <p:spTgt spid="430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2"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1" name="Line 3"/>
          <p:cNvSpPr>
            <a:spLocks noChangeShapeType="1"/>
          </p:cNvSpPr>
          <p:nvPr/>
        </p:nvSpPr>
        <p:spPr bwMode="auto">
          <a:xfrm flipV="1">
            <a:off x="1676400" y="533400"/>
            <a:ext cx="0" cy="5029200"/>
          </a:xfrm>
          <a:prstGeom prst="line">
            <a:avLst/>
          </a:prstGeom>
          <a:noFill/>
          <a:ln w="28575">
            <a:solidFill>
              <a:schemeClr val="tx1"/>
            </a:solidFill>
            <a:round/>
            <a:headEnd/>
            <a:tailEnd type="triangle" w="med" len="med"/>
          </a:ln>
          <a:effectLst/>
        </p:spPr>
        <p:txBody>
          <a:bodyPr/>
          <a:lstStyle/>
          <a:p>
            <a:endParaRPr lang="en-US"/>
          </a:p>
        </p:txBody>
      </p:sp>
      <p:sp>
        <p:nvSpPr>
          <p:cNvPr id="37892" name="Rectangle 4"/>
          <p:cNvSpPr>
            <a:spLocks noChangeArrowheads="1"/>
          </p:cNvSpPr>
          <p:nvPr/>
        </p:nvSpPr>
        <p:spPr bwMode="auto">
          <a:xfrm>
            <a:off x="3505200" y="2286000"/>
            <a:ext cx="685800" cy="3276600"/>
          </a:xfrm>
          <a:prstGeom prst="rect">
            <a:avLst/>
          </a:prstGeom>
          <a:solidFill>
            <a:srgbClr val="0099FF"/>
          </a:solidFill>
          <a:ln w="9525">
            <a:solidFill>
              <a:schemeClr val="tx1"/>
            </a:solidFill>
            <a:miter lim="800000"/>
            <a:headEnd/>
            <a:tailEnd/>
          </a:ln>
          <a:effectLst/>
        </p:spPr>
        <p:txBody>
          <a:bodyPr wrap="none" anchor="ctr"/>
          <a:lstStyle/>
          <a:p>
            <a:endParaRPr lang="en-US"/>
          </a:p>
        </p:txBody>
      </p:sp>
      <p:sp>
        <p:nvSpPr>
          <p:cNvPr id="37893" name="Line 5"/>
          <p:cNvSpPr>
            <a:spLocks noChangeShapeType="1"/>
          </p:cNvSpPr>
          <p:nvPr/>
        </p:nvSpPr>
        <p:spPr bwMode="auto">
          <a:xfrm>
            <a:off x="1676400" y="5562600"/>
            <a:ext cx="5791200" cy="0"/>
          </a:xfrm>
          <a:prstGeom prst="line">
            <a:avLst/>
          </a:prstGeom>
          <a:noFill/>
          <a:ln w="28575">
            <a:solidFill>
              <a:schemeClr val="tx1"/>
            </a:solidFill>
            <a:round/>
            <a:headEnd/>
            <a:tailEnd type="triangle" w="med" len="med"/>
          </a:ln>
          <a:effectLst/>
        </p:spPr>
        <p:txBody>
          <a:bodyPr/>
          <a:lstStyle/>
          <a:p>
            <a:endParaRPr lang="en-US"/>
          </a:p>
        </p:txBody>
      </p:sp>
      <p:sp>
        <p:nvSpPr>
          <p:cNvPr id="37894" name="Rectangle 6"/>
          <p:cNvSpPr>
            <a:spLocks noChangeArrowheads="1"/>
          </p:cNvSpPr>
          <p:nvPr/>
        </p:nvSpPr>
        <p:spPr bwMode="auto">
          <a:xfrm>
            <a:off x="2209800" y="2971800"/>
            <a:ext cx="685800" cy="2590800"/>
          </a:xfrm>
          <a:prstGeom prst="rect">
            <a:avLst/>
          </a:prstGeom>
          <a:solidFill>
            <a:srgbClr val="0099FF"/>
          </a:solidFill>
          <a:ln w="9525">
            <a:solidFill>
              <a:schemeClr val="tx1"/>
            </a:solidFill>
            <a:miter lim="800000"/>
            <a:headEnd/>
            <a:tailEnd/>
          </a:ln>
          <a:effectLst/>
        </p:spPr>
        <p:txBody>
          <a:bodyPr wrap="none" anchor="ctr"/>
          <a:lstStyle/>
          <a:p>
            <a:endParaRPr lang="en-US"/>
          </a:p>
        </p:txBody>
      </p:sp>
      <p:sp>
        <p:nvSpPr>
          <p:cNvPr id="37895" name="Rectangle 7"/>
          <p:cNvSpPr>
            <a:spLocks noChangeArrowheads="1"/>
          </p:cNvSpPr>
          <p:nvPr/>
        </p:nvSpPr>
        <p:spPr bwMode="auto">
          <a:xfrm>
            <a:off x="4800600" y="1828800"/>
            <a:ext cx="685800" cy="3733800"/>
          </a:xfrm>
          <a:prstGeom prst="rect">
            <a:avLst/>
          </a:prstGeom>
          <a:solidFill>
            <a:srgbClr val="0099FF"/>
          </a:solidFill>
          <a:ln w="9525">
            <a:solidFill>
              <a:schemeClr val="tx1"/>
            </a:solidFill>
            <a:miter lim="800000"/>
            <a:headEnd/>
            <a:tailEnd/>
          </a:ln>
          <a:effectLst/>
        </p:spPr>
        <p:txBody>
          <a:bodyPr wrap="none" anchor="ctr"/>
          <a:lstStyle/>
          <a:p>
            <a:endParaRPr lang="en-US"/>
          </a:p>
        </p:txBody>
      </p:sp>
      <p:sp>
        <p:nvSpPr>
          <p:cNvPr id="37896" name="Text Box 8"/>
          <p:cNvSpPr txBox="1">
            <a:spLocks noChangeArrowheads="1"/>
          </p:cNvSpPr>
          <p:nvPr/>
        </p:nvSpPr>
        <p:spPr bwMode="auto">
          <a:xfrm>
            <a:off x="1752600" y="533400"/>
            <a:ext cx="1295400" cy="822325"/>
          </a:xfrm>
          <a:prstGeom prst="rect">
            <a:avLst/>
          </a:prstGeom>
          <a:noFill/>
          <a:ln w="9525">
            <a:noFill/>
            <a:miter lim="800000"/>
            <a:headEnd/>
            <a:tailEnd/>
          </a:ln>
          <a:effectLst/>
        </p:spPr>
        <p:txBody>
          <a:bodyPr>
            <a:spAutoFit/>
          </a:bodyPr>
          <a:lstStyle/>
          <a:p>
            <a:pPr algn="l" eaLnBrk="1" hangingPunct="1">
              <a:spcBef>
                <a:spcPct val="50000"/>
              </a:spcBef>
            </a:pPr>
            <a:r>
              <a:rPr lang="en-US" sz="2400" b="1">
                <a:solidFill>
                  <a:srgbClr val="0000CC"/>
                </a:solidFill>
              </a:rPr>
              <a:t>TriÖu ng­êi</a:t>
            </a:r>
          </a:p>
        </p:txBody>
      </p:sp>
      <p:sp>
        <p:nvSpPr>
          <p:cNvPr id="37897" name="Text Box 9"/>
          <p:cNvSpPr txBox="1">
            <a:spLocks noChangeArrowheads="1"/>
          </p:cNvSpPr>
          <p:nvPr/>
        </p:nvSpPr>
        <p:spPr bwMode="auto">
          <a:xfrm>
            <a:off x="6934200" y="5562600"/>
            <a:ext cx="990600" cy="457200"/>
          </a:xfrm>
          <a:prstGeom prst="rect">
            <a:avLst/>
          </a:prstGeom>
          <a:noFill/>
          <a:ln w="9525">
            <a:noFill/>
            <a:miter lim="800000"/>
            <a:headEnd/>
            <a:tailEnd/>
          </a:ln>
          <a:effectLst/>
        </p:spPr>
        <p:txBody>
          <a:bodyPr>
            <a:spAutoFit/>
          </a:bodyPr>
          <a:lstStyle/>
          <a:p>
            <a:pPr algn="l" eaLnBrk="1" hangingPunct="1">
              <a:spcBef>
                <a:spcPct val="50000"/>
              </a:spcBef>
            </a:pPr>
            <a:r>
              <a:rPr lang="en-US" sz="2400" b="1">
                <a:solidFill>
                  <a:srgbClr val="0000CC"/>
                </a:solidFill>
              </a:rPr>
              <a:t>N¨m</a:t>
            </a:r>
          </a:p>
        </p:txBody>
      </p:sp>
      <p:sp>
        <p:nvSpPr>
          <p:cNvPr id="37898" name="Text Box 10"/>
          <p:cNvSpPr txBox="1">
            <a:spLocks noChangeArrowheads="1"/>
          </p:cNvSpPr>
          <p:nvPr/>
        </p:nvSpPr>
        <p:spPr bwMode="auto">
          <a:xfrm>
            <a:off x="2133600" y="5562600"/>
            <a:ext cx="1143000" cy="457200"/>
          </a:xfrm>
          <a:prstGeom prst="rect">
            <a:avLst/>
          </a:prstGeom>
          <a:noFill/>
          <a:ln w="9525">
            <a:noFill/>
            <a:miter lim="800000"/>
            <a:headEnd/>
            <a:tailEnd/>
          </a:ln>
          <a:effectLst/>
        </p:spPr>
        <p:txBody>
          <a:bodyPr>
            <a:spAutoFit/>
          </a:bodyPr>
          <a:lstStyle/>
          <a:p>
            <a:pPr algn="l" eaLnBrk="1" hangingPunct="1">
              <a:spcBef>
                <a:spcPct val="50000"/>
              </a:spcBef>
            </a:pPr>
            <a:r>
              <a:rPr lang="en-US" sz="2400" b="1">
                <a:solidFill>
                  <a:srgbClr val="0000CC"/>
                </a:solidFill>
              </a:rPr>
              <a:t>1979</a:t>
            </a:r>
          </a:p>
        </p:txBody>
      </p:sp>
      <p:sp>
        <p:nvSpPr>
          <p:cNvPr id="37899" name="Text Box 11"/>
          <p:cNvSpPr txBox="1">
            <a:spLocks noChangeArrowheads="1"/>
          </p:cNvSpPr>
          <p:nvPr/>
        </p:nvSpPr>
        <p:spPr bwMode="auto">
          <a:xfrm>
            <a:off x="3429000" y="5562600"/>
            <a:ext cx="1143000" cy="457200"/>
          </a:xfrm>
          <a:prstGeom prst="rect">
            <a:avLst/>
          </a:prstGeom>
          <a:noFill/>
          <a:ln w="9525">
            <a:noFill/>
            <a:miter lim="800000"/>
            <a:headEnd/>
            <a:tailEnd/>
          </a:ln>
          <a:effectLst/>
        </p:spPr>
        <p:txBody>
          <a:bodyPr>
            <a:spAutoFit/>
          </a:bodyPr>
          <a:lstStyle/>
          <a:p>
            <a:pPr algn="l" eaLnBrk="1" hangingPunct="1">
              <a:spcBef>
                <a:spcPct val="50000"/>
              </a:spcBef>
            </a:pPr>
            <a:r>
              <a:rPr lang="en-US" sz="2400" b="1">
                <a:solidFill>
                  <a:srgbClr val="0000CC"/>
                </a:solidFill>
              </a:rPr>
              <a:t>1989</a:t>
            </a:r>
          </a:p>
        </p:txBody>
      </p:sp>
      <p:sp>
        <p:nvSpPr>
          <p:cNvPr id="37900" name="Text Box 12"/>
          <p:cNvSpPr txBox="1">
            <a:spLocks noChangeArrowheads="1"/>
          </p:cNvSpPr>
          <p:nvPr/>
        </p:nvSpPr>
        <p:spPr bwMode="auto">
          <a:xfrm>
            <a:off x="4724400" y="5562600"/>
            <a:ext cx="1143000" cy="457200"/>
          </a:xfrm>
          <a:prstGeom prst="rect">
            <a:avLst/>
          </a:prstGeom>
          <a:noFill/>
          <a:ln w="9525">
            <a:noFill/>
            <a:miter lim="800000"/>
            <a:headEnd/>
            <a:tailEnd/>
          </a:ln>
          <a:effectLst/>
        </p:spPr>
        <p:txBody>
          <a:bodyPr>
            <a:spAutoFit/>
          </a:bodyPr>
          <a:lstStyle/>
          <a:p>
            <a:pPr algn="l" eaLnBrk="1" hangingPunct="1">
              <a:spcBef>
                <a:spcPct val="50000"/>
              </a:spcBef>
            </a:pPr>
            <a:r>
              <a:rPr lang="en-US" sz="2400" b="1">
                <a:solidFill>
                  <a:srgbClr val="0000CC"/>
                </a:solidFill>
              </a:rPr>
              <a:t>1999</a:t>
            </a:r>
          </a:p>
        </p:txBody>
      </p:sp>
      <p:sp>
        <p:nvSpPr>
          <p:cNvPr id="37901" name="Text Box 13"/>
          <p:cNvSpPr txBox="1">
            <a:spLocks noChangeArrowheads="1"/>
          </p:cNvSpPr>
          <p:nvPr/>
        </p:nvSpPr>
        <p:spPr bwMode="auto">
          <a:xfrm>
            <a:off x="1143000" y="4330700"/>
            <a:ext cx="838200" cy="457200"/>
          </a:xfrm>
          <a:prstGeom prst="rect">
            <a:avLst/>
          </a:prstGeom>
          <a:noFill/>
          <a:ln w="9525">
            <a:noFill/>
            <a:miter lim="800000"/>
            <a:headEnd/>
            <a:tailEnd/>
          </a:ln>
          <a:effectLst/>
        </p:spPr>
        <p:txBody>
          <a:bodyPr>
            <a:spAutoFit/>
          </a:bodyPr>
          <a:lstStyle/>
          <a:p>
            <a:pPr algn="l" eaLnBrk="1" hangingPunct="1">
              <a:spcBef>
                <a:spcPct val="50000"/>
              </a:spcBef>
            </a:pPr>
            <a:r>
              <a:rPr lang="en-US" sz="2400" b="1">
                <a:solidFill>
                  <a:srgbClr val="0000CC"/>
                </a:solidFill>
              </a:rPr>
              <a:t>20</a:t>
            </a:r>
          </a:p>
        </p:txBody>
      </p:sp>
      <p:sp>
        <p:nvSpPr>
          <p:cNvPr id="37902" name="Line 14"/>
          <p:cNvSpPr>
            <a:spLocks noChangeShapeType="1"/>
          </p:cNvSpPr>
          <p:nvPr/>
        </p:nvSpPr>
        <p:spPr bwMode="auto">
          <a:xfrm>
            <a:off x="1600200" y="4572000"/>
            <a:ext cx="152400" cy="0"/>
          </a:xfrm>
          <a:prstGeom prst="line">
            <a:avLst/>
          </a:prstGeom>
          <a:noFill/>
          <a:ln w="28575">
            <a:solidFill>
              <a:schemeClr val="tx1"/>
            </a:solidFill>
            <a:round/>
            <a:headEnd/>
            <a:tailEnd/>
          </a:ln>
          <a:effectLst/>
        </p:spPr>
        <p:txBody>
          <a:bodyPr/>
          <a:lstStyle/>
          <a:p>
            <a:endParaRPr lang="en-US"/>
          </a:p>
        </p:txBody>
      </p:sp>
      <p:sp>
        <p:nvSpPr>
          <p:cNvPr id="37903" name="Line 15"/>
          <p:cNvSpPr>
            <a:spLocks noChangeShapeType="1"/>
          </p:cNvSpPr>
          <p:nvPr/>
        </p:nvSpPr>
        <p:spPr bwMode="auto">
          <a:xfrm>
            <a:off x="1600200" y="3581400"/>
            <a:ext cx="152400" cy="0"/>
          </a:xfrm>
          <a:prstGeom prst="line">
            <a:avLst/>
          </a:prstGeom>
          <a:noFill/>
          <a:ln w="28575">
            <a:solidFill>
              <a:schemeClr val="tx1"/>
            </a:solidFill>
            <a:round/>
            <a:headEnd/>
            <a:tailEnd/>
          </a:ln>
          <a:effectLst/>
        </p:spPr>
        <p:txBody>
          <a:bodyPr/>
          <a:lstStyle/>
          <a:p>
            <a:endParaRPr lang="en-US"/>
          </a:p>
        </p:txBody>
      </p:sp>
      <p:sp>
        <p:nvSpPr>
          <p:cNvPr id="37904" name="Line 16"/>
          <p:cNvSpPr>
            <a:spLocks noChangeShapeType="1"/>
          </p:cNvSpPr>
          <p:nvPr/>
        </p:nvSpPr>
        <p:spPr bwMode="auto">
          <a:xfrm>
            <a:off x="1600200" y="2590800"/>
            <a:ext cx="152400" cy="0"/>
          </a:xfrm>
          <a:prstGeom prst="line">
            <a:avLst/>
          </a:prstGeom>
          <a:noFill/>
          <a:ln w="28575">
            <a:solidFill>
              <a:schemeClr val="tx1"/>
            </a:solidFill>
            <a:round/>
            <a:headEnd/>
            <a:tailEnd/>
          </a:ln>
          <a:effectLst/>
        </p:spPr>
        <p:txBody>
          <a:bodyPr/>
          <a:lstStyle/>
          <a:p>
            <a:endParaRPr lang="en-US"/>
          </a:p>
        </p:txBody>
      </p:sp>
      <p:sp>
        <p:nvSpPr>
          <p:cNvPr id="37905" name="Line 17"/>
          <p:cNvSpPr>
            <a:spLocks noChangeShapeType="1"/>
          </p:cNvSpPr>
          <p:nvPr/>
        </p:nvSpPr>
        <p:spPr bwMode="auto">
          <a:xfrm>
            <a:off x="1600200" y="1600200"/>
            <a:ext cx="152400" cy="0"/>
          </a:xfrm>
          <a:prstGeom prst="line">
            <a:avLst/>
          </a:prstGeom>
          <a:noFill/>
          <a:ln w="28575">
            <a:solidFill>
              <a:schemeClr val="tx1"/>
            </a:solidFill>
            <a:round/>
            <a:headEnd/>
            <a:tailEnd/>
          </a:ln>
          <a:effectLst/>
        </p:spPr>
        <p:txBody>
          <a:bodyPr/>
          <a:lstStyle/>
          <a:p>
            <a:endParaRPr lang="en-US"/>
          </a:p>
        </p:txBody>
      </p:sp>
      <p:sp>
        <p:nvSpPr>
          <p:cNvPr id="37906" name="Text Box 18"/>
          <p:cNvSpPr txBox="1">
            <a:spLocks noChangeArrowheads="1"/>
          </p:cNvSpPr>
          <p:nvPr/>
        </p:nvSpPr>
        <p:spPr bwMode="auto">
          <a:xfrm>
            <a:off x="1143000" y="3340100"/>
            <a:ext cx="838200" cy="457200"/>
          </a:xfrm>
          <a:prstGeom prst="rect">
            <a:avLst/>
          </a:prstGeom>
          <a:noFill/>
          <a:ln w="9525">
            <a:noFill/>
            <a:miter lim="800000"/>
            <a:headEnd/>
            <a:tailEnd/>
          </a:ln>
          <a:effectLst/>
        </p:spPr>
        <p:txBody>
          <a:bodyPr>
            <a:spAutoFit/>
          </a:bodyPr>
          <a:lstStyle/>
          <a:p>
            <a:pPr algn="l" eaLnBrk="1" hangingPunct="1">
              <a:spcBef>
                <a:spcPct val="50000"/>
              </a:spcBef>
            </a:pPr>
            <a:r>
              <a:rPr lang="en-US" sz="2400" b="1">
                <a:solidFill>
                  <a:srgbClr val="0000CC"/>
                </a:solidFill>
              </a:rPr>
              <a:t>40</a:t>
            </a:r>
          </a:p>
        </p:txBody>
      </p:sp>
      <p:sp>
        <p:nvSpPr>
          <p:cNvPr id="37907" name="Text Box 19"/>
          <p:cNvSpPr txBox="1">
            <a:spLocks noChangeArrowheads="1"/>
          </p:cNvSpPr>
          <p:nvPr/>
        </p:nvSpPr>
        <p:spPr bwMode="auto">
          <a:xfrm>
            <a:off x="1143000" y="2349500"/>
            <a:ext cx="838200" cy="457200"/>
          </a:xfrm>
          <a:prstGeom prst="rect">
            <a:avLst/>
          </a:prstGeom>
          <a:noFill/>
          <a:ln w="9525">
            <a:noFill/>
            <a:miter lim="800000"/>
            <a:headEnd/>
            <a:tailEnd/>
          </a:ln>
          <a:effectLst/>
        </p:spPr>
        <p:txBody>
          <a:bodyPr>
            <a:spAutoFit/>
          </a:bodyPr>
          <a:lstStyle/>
          <a:p>
            <a:pPr algn="l" eaLnBrk="1" hangingPunct="1">
              <a:spcBef>
                <a:spcPct val="50000"/>
              </a:spcBef>
            </a:pPr>
            <a:r>
              <a:rPr lang="en-US" sz="2400" b="1">
                <a:solidFill>
                  <a:srgbClr val="0000CC"/>
                </a:solidFill>
              </a:rPr>
              <a:t>60</a:t>
            </a:r>
          </a:p>
        </p:txBody>
      </p:sp>
      <p:sp>
        <p:nvSpPr>
          <p:cNvPr id="37908" name="Text Box 20"/>
          <p:cNvSpPr txBox="1">
            <a:spLocks noChangeArrowheads="1"/>
          </p:cNvSpPr>
          <p:nvPr/>
        </p:nvSpPr>
        <p:spPr bwMode="auto">
          <a:xfrm>
            <a:off x="1143000" y="1358900"/>
            <a:ext cx="838200" cy="457200"/>
          </a:xfrm>
          <a:prstGeom prst="rect">
            <a:avLst/>
          </a:prstGeom>
          <a:noFill/>
          <a:ln w="9525">
            <a:noFill/>
            <a:miter lim="800000"/>
            <a:headEnd/>
            <a:tailEnd/>
          </a:ln>
          <a:effectLst/>
        </p:spPr>
        <p:txBody>
          <a:bodyPr>
            <a:spAutoFit/>
          </a:bodyPr>
          <a:lstStyle/>
          <a:p>
            <a:pPr algn="l" eaLnBrk="1" hangingPunct="1">
              <a:spcBef>
                <a:spcPct val="50000"/>
              </a:spcBef>
            </a:pPr>
            <a:r>
              <a:rPr lang="en-US" sz="2400" b="1">
                <a:solidFill>
                  <a:srgbClr val="0000CC"/>
                </a:solidFill>
              </a:rPr>
              <a:t>80</a:t>
            </a:r>
          </a:p>
        </p:txBody>
      </p:sp>
      <p:sp>
        <p:nvSpPr>
          <p:cNvPr id="37909" name="Text Box 21"/>
          <p:cNvSpPr txBox="1">
            <a:spLocks noChangeArrowheads="1"/>
          </p:cNvSpPr>
          <p:nvPr/>
        </p:nvSpPr>
        <p:spPr bwMode="auto">
          <a:xfrm>
            <a:off x="2133600" y="2514600"/>
            <a:ext cx="838200" cy="457200"/>
          </a:xfrm>
          <a:prstGeom prst="rect">
            <a:avLst/>
          </a:prstGeom>
          <a:noFill/>
          <a:ln w="9525">
            <a:noFill/>
            <a:miter lim="800000"/>
            <a:headEnd/>
            <a:tailEnd/>
          </a:ln>
          <a:effectLst/>
        </p:spPr>
        <p:txBody>
          <a:bodyPr>
            <a:spAutoFit/>
          </a:bodyPr>
          <a:lstStyle/>
          <a:p>
            <a:pPr algn="l" eaLnBrk="1" hangingPunct="1">
              <a:spcBef>
                <a:spcPct val="50000"/>
              </a:spcBef>
            </a:pPr>
            <a:r>
              <a:rPr lang="en-US" sz="2400" b="1">
                <a:solidFill>
                  <a:srgbClr val="0000CC"/>
                </a:solidFill>
              </a:rPr>
              <a:t>52,7</a:t>
            </a:r>
          </a:p>
        </p:txBody>
      </p:sp>
      <p:sp>
        <p:nvSpPr>
          <p:cNvPr id="37910" name="Text Box 22"/>
          <p:cNvSpPr txBox="1">
            <a:spLocks noChangeArrowheads="1"/>
          </p:cNvSpPr>
          <p:nvPr/>
        </p:nvSpPr>
        <p:spPr bwMode="auto">
          <a:xfrm>
            <a:off x="3505200" y="1828800"/>
            <a:ext cx="838200" cy="457200"/>
          </a:xfrm>
          <a:prstGeom prst="rect">
            <a:avLst/>
          </a:prstGeom>
          <a:noFill/>
          <a:ln w="9525">
            <a:noFill/>
            <a:miter lim="800000"/>
            <a:headEnd/>
            <a:tailEnd/>
          </a:ln>
          <a:effectLst/>
        </p:spPr>
        <p:txBody>
          <a:bodyPr>
            <a:spAutoFit/>
          </a:bodyPr>
          <a:lstStyle/>
          <a:p>
            <a:pPr algn="l" eaLnBrk="1" hangingPunct="1">
              <a:spcBef>
                <a:spcPct val="50000"/>
              </a:spcBef>
            </a:pPr>
            <a:r>
              <a:rPr lang="en-US" sz="2400" b="1">
                <a:solidFill>
                  <a:srgbClr val="0000CC"/>
                </a:solidFill>
              </a:rPr>
              <a:t>64,4</a:t>
            </a:r>
          </a:p>
        </p:txBody>
      </p:sp>
      <p:sp>
        <p:nvSpPr>
          <p:cNvPr id="37911" name="Text Box 23"/>
          <p:cNvSpPr txBox="1">
            <a:spLocks noChangeArrowheads="1"/>
          </p:cNvSpPr>
          <p:nvPr/>
        </p:nvSpPr>
        <p:spPr bwMode="auto">
          <a:xfrm>
            <a:off x="4800600" y="1371600"/>
            <a:ext cx="838200" cy="457200"/>
          </a:xfrm>
          <a:prstGeom prst="rect">
            <a:avLst/>
          </a:prstGeom>
          <a:noFill/>
          <a:ln w="9525">
            <a:noFill/>
            <a:miter lim="800000"/>
            <a:headEnd/>
            <a:tailEnd/>
          </a:ln>
          <a:effectLst/>
        </p:spPr>
        <p:txBody>
          <a:bodyPr>
            <a:spAutoFit/>
          </a:bodyPr>
          <a:lstStyle/>
          <a:p>
            <a:pPr algn="l" eaLnBrk="1" hangingPunct="1">
              <a:spcBef>
                <a:spcPct val="50000"/>
              </a:spcBef>
            </a:pPr>
            <a:r>
              <a:rPr lang="en-US" sz="2400" b="1">
                <a:solidFill>
                  <a:srgbClr val="0000CC"/>
                </a:solidFill>
              </a:rPr>
              <a:t>76,3</a:t>
            </a:r>
          </a:p>
        </p:txBody>
      </p:sp>
      <p:sp>
        <p:nvSpPr>
          <p:cNvPr id="37912" name="Text Box 24"/>
          <p:cNvSpPr txBox="1">
            <a:spLocks noChangeArrowheads="1"/>
          </p:cNvSpPr>
          <p:nvPr/>
        </p:nvSpPr>
        <p:spPr bwMode="auto">
          <a:xfrm>
            <a:off x="1066800" y="6096000"/>
            <a:ext cx="6934200" cy="519113"/>
          </a:xfrm>
          <a:prstGeom prst="rect">
            <a:avLst/>
          </a:prstGeom>
          <a:noFill/>
          <a:ln w="9525">
            <a:noFill/>
            <a:miter lim="800000"/>
            <a:headEnd/>
            <a:tailEnd/>
          </a:ln>
          <a:effectLst/>
        </p:spPr>
        <p:txBody>
          <a:bodyPr>
            <a:spAutoFit/>
          </a:bodyPr>
          <a:lstStyle/>
          <a:p>
            <a:pPr eaLnBrk="1" hangingPunct="1">
              <a:spcBef>
                <a:spcPct val="50000"/>
              </a:spcBef>
            </a:pPr>
            <a:r>
              <a:rPr lang="en-US" b="1">
                <a:solidFill>
                  <a:srgbClr val="0000CC"/>
                </a:solidFill>
              </a:rPr>
              <a:t>BiÓu ®å d©n sè ViÖt Nam qua c¸c n¨m</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7891"/>
                                        </p:tgtEl>
                                        <p:attrNameLst>
                                          <p:attrName>style.visibility</p:attrName>
                                        </p:attrNameLst>
                                      </p:cBhvr>
                                      <p:to>
                                        <p:strVal val="visible"/>
                                      </p:to>
                                    </p:set>
                                    <p:animEffect transition="in" filter="box(in)">
                                      <p:cBhvr>
                                        <p:cTn id="7" dur="500"/>
                                        <p:tgtEl>
                                          <p:spTgt spid="37891"/>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7892"/>
                                        </p:tgtEl>
                                        <p:attrNameLst>
                                          <p:attrName>style.visibility</p:attrName>
                                        </p:attrNameLst>
                                      </p:cBhvr>
                                      <p:to>
                                        <p:strVal val="visible"/>
                                      </p:to>
                                    </p:set>
                                    <p:animEffect transition="in" filter="box(in)">
                                      <p:cBhvr>
                                        <p:cTn id="10" dur="500"/>
                                        <p:tgtEl>
                                          <p:spTgt spid="37892"/>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37893"/>
                                        </p:tgtEl>
                                        <p:attrNameLst>
                                          <p:attrName>style.visibility</p:attrName>
                                        </p:attrNameLst>
                                      </p:cBhvr>
                                      <p:to>
                                        <p:strVal val="visible"/>
                                      </p:to>
                                    </p:set>
                                    <p:animEffect transition="in" filter="box(in)">
                                      <p:cBhvr>
                                        <p:cTn id="13" dur="500"/>
                                        <p:tgtEl>
                                          <p:spTgt spid="37893"/>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37894"/>
                                        </p:tgtEl>
                                        <p:attrNameLst>
                                          <p:attrName>style.visibility</p:attrName>
                                        </p:attrNameLst>
                                      </p:cBhvr>
                                      <p:to>
                                        <p:strVal val="visible"/>
                                      </p:to>
                                    </p:set>
                                    <p:animEffect transition="in" filter="box(in)">
                                      <p:cBhvr>
                                        <p:cTn id="16" dur="500"/>
                                        <p:tgtEl>
                                          <p:spTgt spid="37894"/>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37895"/>
                                        </p:tgtEl>
                                        <p:attrNameLst>
                                          <p:attrName>style.visibility</p:attrName>
                                        </p:attrNameLst>
                                      </p:cBhvr>
                                      <p:to>
                                        <p:strVal val="visible"/>
                                      </p:to>
                                    </p:set>
                                    <p:animEffect transition="in" filter="box(in)">
                                      <p:cBhvr>
                                        <p:cTn id="19" dur="500"/>
                                        <p:tgtEl>
                                          <p:spTgt spid="37895"/>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37896"/>
                                        </p:tgtEl>
                                        <p:attrNameLst>
                                          <p:attrName>style.visibility</p:attrName>
                                        </p:attrNameLst>
                                      </p:cBhvr>
                                      <p:to>
                                        <p:strVal val="visible"/>
                                      </p:to>
                                    </p:set>
                                    <p:animEffect transition="in" filter="box(in)">
                                      <p:cBhvr>
                                        <p:cTn id="22" dur="500"/>
                                        <p:tgtEl>
                                          <p:spTgt spid="37896"/>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37901"/>
                                        </p:tgtEl>
                                        <p:attrNameLst>
                                          <p:attrName>style.visibility</p:attrName>
                                        </p:attrNameLst>
                                      </p:cBhvr>
                                      <p:to>
                                        <p:strVal val="visible"/>
                                      </p:to>
                                    </p:set>
                                    <p:animEffect transition="in" filter="box(in)">
                                      <p:cBhvr>
                                        <p:cTn id="25" dur="500"/>
                                        <p:tgtEl>
                                          <p:spTgt spid="37901"/>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37902"/>
                                        </p:tgtEl>
                                        <p:attrNameLst>
                                          <p:attrName>style.visibility</p:attrName>
                                        </p:attrNameLst>
                                      </p:cBhvr>
                                      <p:to>
                                        <p:strVal val="visible"/>
                                      </p:to>
                                    </p:set>
                                    <p:animEffect transition="in" filter="box(in)">
                                      <p:cBhvr>
                                        <p:cTn id="28" dur="500"/>
                                        <p:tgtEl>
                                          <p:spTgt spid="37902"/>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37903"/>
                                        </p:tgtEl>
                                        <p:attrNameLst>
                                          <p:attrName>style.visibility</p:attrName>
                                        </p:attrNameLst>
                                      </p:cBhvr>
                                      <p:to>
                                        <p:strVal val="visible"/>
                                      </p:to>
                                    </p:set>
                                    <p:animEffect transition="in" filter="box(in)">
                                      <p:cBhvr>
                                        <p:cTn id="31" dur="500"/>
                                        <p:tgtEl>
                                          <p:spTgt spid="37903"/>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37904"/>
                                        </p:tgtEl>
                                        <p:attrNameLst>
                                          <p:attrName>style.visibility</p:attrName>
                                        </p:attrNameLst>
                                      </p:cBhvr>
                                      <p:to>
                                        <p:strVal val="visible"/>
                                      </p:to>
                                    </p:set>
                                    <p:animEffect transition="in" filter="box(in)">
                                      <p:cBhvr>
                                        <p:cTn id="34" dur="500"/>
                                        <p:tgtEl>
                                          <p:spTgt spid="37904"/>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37905"/>
                                        </p:tgtEl>
                                        <p:attrNameLst>
                                          <p:attrName>style.visibility</p:attrName>
                                        </p:attrNameLst>
                                      </p:cBhvr>
                                      <p:to>
                                        <p:strVal val="visible"/>
                                      </p:to>
                                    </p:set>
                                    <p:animEffect transition="in" filter="box(in)">
                                      <p:cBhvr>
                                        <p:cTn id="37" dur="500"/>
                                        <p:tgtEl>
                                          <p:spTgt spid="37905"/>
                                        </p:tgtEl>
                                      </p:cBhvr>
                                    </p:animEffect>
                                  </p:childTnLst>
                                </p:cTn>
                              </p:par>
                              <p:par>
                                <p:cTn id="38" presetID="4" presetClass="entr" presetSubtype="16" fill="hold" grpId="0" nodeType="withEffect">
                                  <p:stCondLst>
                                    <p:cond delay="0"/>
                                  </p:stCondLst>
                                  <p:childTnLst>
                                    <p:set>
                                      <p:cBhvr>
                                        <p:cTn id="39" dur="1" fill="hold">
                                          <p:stCondLst>
                                            <p:cond delay="0"/>
                                          </p:stCondLst>
                                        </p:cTn>
                                        <p:tgtEl>
                                          <p:spTgt spid="37906"/>
                                        </p:tgtEl>
                                        <p:attrNameLst>
                                          <p:attrName>style.visibility</p:attrName>
                                        </p:attrNameLst>
                                      </p:cBhvr>
                                      <p:to>
                                        <p:strVal val="visible"/>
                                      </p:to>
                                    </p:set>
                                    <p:animEffect transition="in" filter="box(in)">
                                      <p:cBhvr>
                                        <p:cTn id="40" dur="500"/>
                                        <p:tgtEl>
                                          <p:spTgt spid="37906"/>
                                        </p:tgtEl>
                                      </p:cBhvr>
                                    </p:animEffect>
                                  </p:childTnLst>
                                </p:cTn>
                              </p:par>
                              <p:par>
                                <p:cTn id="41" presetID="4" presetClass="entr" presetSubtype="16" fill="hold" grpId="0" nodeType="withEffect">
                                  <p:stCondLst>
                                    <p:cond delay="0"/>
                                  </p:stCondLst>
                                  <p:childTnLst>
                                    <p:set>
                                      <p:cBhvr>
                                        <p:cTn id="42" dur="1" fill="hold">
                                          <p:stCondLst>
                                            <p:cond delay="0"/>
                                          </p:stCondLst>
                                        </p:cTn>
                                        <p:tgtEl>
                                          <p:spTgt spid="37907"/>
                                        </p:tgtEl>
                                        <p:attrNameLst>
                                          <p:attrName>style.visibility</p:attrName>
                                        </p:attrNameLst>
                                      </p:cBhvr>
                                      <p:to>
                                        <p:strVal val="visible"/>
                                      </p:to>
                                    </p:set>
                                    <p:animEffect transition="in" filter="box(in)">
                                      <p:cBhvr>
                                        <p:cTn id="43" dur="500"/>
                                        <p:tgtEl>
                                          <p:spTgt spid="37907"/>
                                        </p:tgtEl>
                                      </p:cBhvr>
                                    </p:animEffect>
                                  </p:childTnLst>
                                </p:cTn>
                              </p:par>
                              <p:par>
                                <p:cTn id="44" presetID="4" presetClass="entr" presetSubtype="16" fill="hold" grpId="0" nodeType="withEffect">
                                  <p:stCondLst>
                                    <p:cond delay="0"/>
                                  </p:stCondLst>
                                  <p:childTnLst>
                                    <p:set>
                                      <p:cBhvr>
                                        <p:cTn id="45" dur="1" fill="hold">
                                          <p:stCondLst>
                                            <p:cond delay="0"/>
                                          </p:stCondLst>
                                        </p:cTn>
                                        <p:tgtEl>
                                          <p:spTgt spid="37908"/>
                                        </p:tgtEl>
                                        <p:attrNameLst>
                                          <p:attrName>style.visibility</p:attrName>
                                        </p:attrNameLst>
                                      </p:cBhvr>
                                      <p:to>
                                        <p:strVal val="visible"/>
                                      </p:to>
                                    </p:set>
                                    <p:animEffect transition="in" filter="box(in)">
                                      <p:cBhvr>
                                        <p:cTn id="46" dur="500"/>
                                        <p:tgtEl>
                                          <p:spTgt spid="37908"/>
                                        </p:tgtEl>
                                      </p:cBhvr>
                                    </p:animEffect>
                                  </p:childTnLst>
                                </p:cTn>
                              </p:par>
                              <p:par>
                                <p:cTn id="47" presetID="4" presetClass="entr" presetSubtype="16" fill="hold" grpId="0" nodeType="withEffect">
                                  <p:stCondLst>
                                    <p:cond delay="0"/>
                                  </p:stCondLst>
                                  <p:childTnLst>
                                    <p:set>
                                      <p:cBhvr>
                                        <p:cTn id="48" dur="1" fill="hold">
                                          <p:stCondLst>
                                            <p:cond delay="0"/>
                                          </p:stCondLst>
                                        </p:cTn>
                                        <p:tgtEl>
                                          <p:spTgt spid="37909"/>
                                        </p:tgtEl>
                                        <p:attrNameLst>
                                          <p:attrName>style.visibility</p:attrName>
                                        </p:attrNameLst>
                                      </p:cBhvr>
                                      <p:to>
                                        <p:strVal val="visible"/>
                                      </p:to>
                                    </p:set>
                                    <p:animEffect transition="in" filter="box(in)">
                                      <p:cBhvr>
                                        <p:cTn id="49" dur="500"/>
                                        <p:tgtEl>
                                          <p:spTgt spid="37909"/>
                                        </p:tgtEl>
                                      </p:cBhvr>
                                    </p:animEffect>
                                  </p:childTnLst>
                                </p:cTn>
                              </p:par>
                              <p:par>
                                <p:cTn id="50" presetID="4" presetClass="entr" presetSubtype="16" fill="hold" grpId="0" nodeType="withEffect">
                                  <p:stCondLst>
                                    <p:cond delay="0"/>
                                  </p:stCondLst>
                                  <p:childTnLst>
                                    <p:set>
                                      <p:cBhvr>
                                        <p:cTn id="51" dur="1" fill="hold">
                                          <p:stCondLst>
                                            <p:cond delay="0"/>
                                          </p:stCondLst>
                                        </p:cTn>
                                        <p:tgtEl>
                                          <p:spTgt spid="37910"/>
                                        </p:tgtEl>
                                        <p:attrNameLst>
                                          <p:attrName>style.visibility</p:attrName>
                                        </p:attrNameLst>
                                      </p:cBhvr>
                                      <p:to>
                                        <p:strVal val="visible"/>
                                      </p:to>
                                    </p:set>
                                    <p:animEffect transition="in" filter="box(in)">
                                      <p:cBhvr>
                                        <p:cTn id="52" dur="500"/>
                                        <p:tgtEl>
                                          <p:spTgt spid="37910"/>
                                        </p:tgtEl>
                                      </p:cBhvr>
                                    </p:animEffect>
                                  </p:childTnLst>
                                </p:cTn>
                              </p:par>
                              <p:par>
                                <p:cTn id="53" presetID="4" presetClass="entr" presetSubtype="16" fill="hold" grpId="0" nodeType="withEffect">
                                  <p:stCondLst>
                                    <p:cond delay="0"/>
                                  </p:stCondLst>
                                  <p:childTnLst>
                                    <p:set>
                                      <p:cBhvr>
                                        <p:cTn id="54" dur="1" fill="hold">
                                          <p:stCondLst>
                                            <p:cond delay="0"/>
                                          </p:stCondLst>
                                        </p:cTn>
                                        <p:tgtEl>
                                          <p:spTgt spid="37911"/>
                                        </p:tgtEl>
                                        <p:attrNameLst>
                                          <p:attrName>style.visibility</p:attrName>
                                        </p:attrNameLst>
                                      </p:cBhvr>
                                      <p:to>
                                        <p:strVal val="visible"/>
                                      </p:to>
                                    </p:set>
                                    <p:animEffect transition="in" filter="box(in)">
                                      <p:cBhvr>
                                        <p:cTn id="55" dur="500"/>
                                        <p:tgtEl>
                                          <p:spTgt spid="37911"/>
                                        </p:tgtEl>
                                      </p:cBhvr>
                                    </p:animEffect>
                                  </p:childTnLst>
                                </p:cTn>
                              </p:par>
                              <p:par>
                                <p:cTn id="56" presetID="4" presetClass="entr" presetSubtype="16" fill="hold" grpId="0" nodeType="withEffect">
                                  <p:stCondLst>
                                    <p:cond delay="0"/>
                                  </p:stCondLst>
                                  <p:childTnLst>
                                    <p:set>
                                      <p:cBhvr>
                                        <p:cTn id="57" dur="1" fill="hold">
                                          <p:stCondLst>
                                            <p:cond delay="0"/>
                                          </p:stCondLst>
                                        </p:cTn>
                                        <p:tgtEl>
                                          <p:spTgt spid="37898"/>
                                        </p:tgtEl>
                                        <p:attrNameLst>
                                          <p:attrName>style.visibility</p:attrName>
                                        </p:attrNameLst>
                                      </p:cBhvr>
                                      <p:to>
                                        <p:strVal val="visible"/>
                                      </p:to>
                                    </p:set>
                                    <p:animEffect transition="in" filter="box(in)">
                                      <p:cBhvr>
                                        <p:cTn id="58" dur="500"/>
                                        <p:tgtEl>
                                          <p:spTgt spid="37898"/>
                                        </p:tgtEl>
                                      </p:cBhvr>
                                    </p:animEffect>
                                  </p:childTnLst>
                                </p:cTn>
                              </p:par>
                              <p:par>
                                <p:cTn id="59" presetID="4" presetClass="entr" presetSubtype="16" fill="hold" grpId="0" nodeType="withEffect">
                                  <p:stCondLst>
                                    <p:cond delay="0"/>
                                  </p:stCondLst>
                                  <p:childTnLst>
                                    <p:set>
                                      <p:cBhvr>
                                        <p:cTn id="60" dur="1" fill="hold">
                                          <p:stCondLst>
                                            <p:cond delay="0"/>
                                          </p:stCondLst>
                                        </p:cTn>
                                        <p:tgtEl>
                                          <p:spTgt spid="37899"/>
                                        </p:tgtEl>
                                        <p:attrNameLst>
                                          <p:attrName>style.visibility</p:attrName>
                                        </p:attrNameLst>
                                      </p:cBhvr>
                                      <p:to>
                                        <p:strVal val="visible"/>
                                      </p:to>
                                    </p:set>
                                    <p:animEffect transition="in" filter="box(in)">
                                      <p:cBhvr>
                                        <p:cTn id="61" dur="500"/>
                                        <p:tgtEl>
                                          <p:spTgt spid="37899"/>
                                        </p:tgtEl>
                                      </p:cBhvr>
                                    </p:animEffect>
                                  </p:childTnLst>
                                </p:cTn>
                              </p:par>
                              <p:par>
                                <p:cTn id="62" presetID="4" presetClass="entr" presetSubtype="16" fill="hold" grpId="0" nodeType="withEffect">
                                  <p:stCondLst>
                                    <p:cond delay="0"/>
                                  </p:stCondLst>
                                  <p:childTnLst>
                                    <p:set>
                                      <p:cBhvr>
                                        <p:cTn id="63" dur="1" fill="hold">
                                          <p:stCondLst>
                                            <p:cond delay="0"/>
                                          </p:stCondLst>
                                        </p:cTn>
                                        <p:tgtEl>
                                          <p:spTgt spid="37900"/>
                                        </p:tgtEl>
                                        <p:attrNameLst>
                                          <p:attrName>style.visibility</p:attrName>
                                        </p:attrNameLst>
                                      </p:cBhvr>
                                      <p:to>
                                        <p:strVal val="visible"/>
                                      </p:to>
                                    </p:set>
                                    <p:animEffect transition="in" filter="box(in)">
                                      <p:cBhvr>
                                        <p:cTn id="64" dur="500"/>
                                        <p:tgtEl>
                                          <p:spTgt spid="37900"/>
                                        </p:tgtEl>
                                      </p:cBhvr>
                                    </p:animEffect>
                                  </p:childTnLst>
                                </p:cTn>
                              </p:par>
                              <p:par>
                                <p:cTn id="65" presetID="4" presetClass="entr" presetSubtype="16" fill="hold" grpId="0" nodeType="withEffect">
                                  <p:stCondLst>
                                    <p:cond delay="0"/>
                                  </p:stCondLst>
                                  <p:childTnLst>
                                    <p:set>
                                      <p:cBhvr>
                                        <p:cTn id="66" dur="1" fill="hold">
                                          <p:stCondLst>
                                            <p:cond delay="0"/>
                                          </p:stCondLst>
                                        </p:cTn>
                                        <p:tgtEl>
                                          <p:spTgt spid="37897"/>
                                        </p:tgtEl>
                                        <p:attrNameLst>
                                          <p:attrName>style.visibility</p:attrName>
                                        </p:attrNameLst>
                                      </p:cBhvr>
                                      <p:to>
                                        <p:strVal val="visible"/>
                                      </p:to>
                                    </p:set>
                                    <p:animEffect transition="in" filter="box(in)">
                                      <p:cBhvr>
                                        <p:cTn id="67" dur="500"/>
                                        <p:tgtEl>
                                          <p:spTgt spid="37897"/>
                                        </p:tgtEl>
                                      </p:cBhvr>
                                    </p:animEffect>
                                  </p:childTnLst>
                                </p:cTn>
                              </p:par>
                            </p:childTnLst>
                          </p:cTn>
                        </p:par>
                      </p:childTnLst>
                    </p:cTn>
                  </p:par>
                  <p:par>
                    <p:cTn id="68" fill="hold">
                      <p:stCondLst>
                        <p:cond delay="indefinite"/>
                      </p:stCondLst>
                      <p:childTnLst>
                        <p:par>
                          <p:cTn id="69" fill="hold">
                            <p:stCondLst>
                              <p:cond delay="0"/>
                            </p:stCondLst>
                            <p:childTnLst>
                              <p:par>
                                <p:cTn id="70" presetID="27" presetClass="entr" presetSubtype="0" fill="hold" grpId="0" nodeType="clickEffect">
                                  <p:stCondLst>
                                    <p:cond delay="0"/>
                                  </p:stCondLst>
                                  <p:iterate type="lt">
                                    <p:tmPct val="50000"/>
                                  </p:iterate>
                                  <p:childTnLst>
                                    <p:set>
                                      <p:cBhvr>
                                        <p:cTn id="71" dur="1" fill="hold">
                                          <p:stCondLst>
                                            <p:cond delay="0"/>
                                          </p:stCondLst>
                                        </p:cTn>
                                        <p:tgtEl>
                                          <p:spTgt spid="37912"/>
                                        </p:tgtEl>
                                        <p:attrNameLst>
                                          <p:attrName>style.visibility</p:attrName>
                                        </p:attrNameLst>
                                      </p:cBhvr>
                                      <p:to>
                                        <p:strVal val="visible"/>
                                      </p:to>
                                    </p:set>
                                    <p:anim calcmode="discrete" valueType="clr">
                                      <p:cBhvr override="childStyle">
                                        <p:cTn id="72" dur="80"/>
                                        <p:tgtEl>
                                          <p:spTgt spid="37912"/>
                                        </p:tgtEl>
                                        <p:attrNameLst>
                                          <p:attrName>style.color</p:attrName>
                                        </p:attrNameLst>
                                      </p:cBhvr>
                                      <p:tavLst>
                                        <p:tav tm="0">
                                          <p:val>
                                            <p:clrVal>
                                              <a:schemeClr val="accent2"/>
                                            </p:clrVal>
                                          </p:val>
                                        </p:tav>
                                        <p:tav tm="50000">
                                          <p:val>
                                            <p:clrVal>
                                              <a:schemeClr val="hlink"/>
                                            </p:clrVal>
                                          </p:val>
                                        </p:tav>
                                      </p:tavLst>
                                    </p:anim>
                                    <p:anim calcmode="discrete" valueType="clr">
                                      <p:cBhvr>
                                        <p:cTn id="73" dur="80"/>
                                        <p:tgtEl>
                                          <p:spTgt spid="37912"/>
                                        </p:tgtEl>
                                        <p:attrNameLst>
                                          <p:attrName>fillcolor</p:attrName>
                                        </p:attrNameLst>
                                      </p:cBhvr>
                                      <p:tavLst>
                                        <p:tav tm="0">
                                          <p:val>
                                            <p:clrVal>
                                              <a:schemeClr val="accent2"/>
                                            </p:clrVal>
                                          </p:val>
                                        </p:tav>
                                        <p:tav tm="50000">
                                          <p:val>
                                            <p:clrVal>
                                              <a:schemeClr val="hlink"/>
                                            </p:clrVal>
                                          </p:val>
                                        </p:tav>
                                      </p:tavLst>
                                    </p:anim>
                                    <p:set>
                                      <p:cBhvr>
                                        <p:cTn id="74" dur="80"/>
                                        <p:tgtEl>
                                          <p:spTgt spid="3791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animBg="1"/>
      <p:bldP spid="37892" grpId="0" animBg="1"/>
      <p:bldP spid="37893" grpId="0" animBg="1"/>
      <p:bldP spid="37894" grpId="0" animBg="1"/>
      <p:bldP spid="37895" grpId="0" animBg="1"/>
      <p:bldP spid="37896" grpId="0"/>
      <p:bldP spid="37897" grpId="0"/>
      <p:bldP spid="37898" grpId="0"/>
      <p:bldP spid="37899" grpId="0"/>
      <p:bldP spid="37900" grpId="0"/>
      <p:bldP spid="37901" grpId="0"/>
      <p:bldP spid="37902" grpId="0" animBg="1"/>
      <p:bldP spid="37903" grpId="0" animBg="1"/>
      <p:bldP spid="37904" grpId="0" animBg="1"/>
      <p:bldP spid="37905" grpId="0" animBg="1"/>
      <p:bldP spid="37906" grpId="0"/>
      <p:bldP spid="37907" grpId="0"/>
      <p:bldP spid="37908" grpId="0"/>
      <p:bldP spid="37909" grpId="0"/>
      <p:bldP spid="37910" grpId="0"/>
      <p:bldP spid="37911" grpId="0"/>
      <p:bldP spid="37912" grpId="0"/>
    </p:bldLst>
  </p:timing>
</p:sld>
</file>

<file path=ppt/tags/tag1.xml><?xml version="1.0" encoding="utf-8"?>
<p:tagLst xmlns:a="http://schemas.openxmlformats.org/drawingml/2006/main" xmlns:r="http://schemas.openxmlformats.org/officeDocument/2006/relationships" xmlns:p="http://schemas.openxmlformats.org/presentationml/2006/main">
  <p:tag name="VIOLETID" val="11323396"/>
  <p:tag name="VIOLETTITLE" val="Bài 8: Dan so nuoc ta"/>
  <p:tag name="VIOLETLESSON" val="8"/>
  <p:tag name="VIOLETCATID" val="8048935"/>
  <p:tag name="VIOLETSUBJECT" val="Địa lý 5"/>
  <p:tag name="VIOLETAUTHORID" val="1102244"/>
  <p:tag name="VIOLETAUTHORNAME" val="Nguyễn Thu Hương"/>
  <p:tag name="VIOLETAUTHORAVATAR" val="1102244.jpg"/>
  <p:tag name="VIOLETAUTHORADDRESS" val="xuan truong - nam dinh"/>
  <p:tag name="VIOLETDATE" val="2011-10-10 00:31:07"/>
  <p:tag name="VIOLETHIT" val="619"/>
  <p:tag name="VIOLETLIKE" val="0"/>
  <p:tag name="MMPROD_NEXTUNIQUEID" val="10010"/>
  <p:tag name="MMPROD_UIDATA" val="&lt;database version=&quot;7.0&quot;&gt;&lt;object type=&quot;1&quot; unique_id=&quot;10001&quot;&gt;&lt;object type=&quot;8&quot; unique_id=&quot;42754&quot;&gt;&lt;/object&gt;&lt;object type=&quot;2&quot; unique_id=&quot;42755&quot;&gt;&lt;object type=&quot;3&quot; unique_id=&quot;42756&quot;&gt;&lt;property id=&quot;20148&quot; value=&quot;5&quot;/&gt;&lt;property id=&quot;20300&quot; value=&quot;Slide 1&quot;/&gt;&lt;property id=&quot;20307&quot; value=&quot;300&quot;/&gt;&lt;/object&gt;&lt;object type=&quot;3&quot; unique_id=&quot;42757&quot;&gt;&lt;property id=&quot;20148&quot; value=&quot;5&quot;/&gt;&lt;property id=&quot;20300&quot; value=&quot;Slide 2&quot;/&gt;&lt;property id=&quot;20307&quot; value=&quot;274&quot;/&gt;&lt;/object&gt;&lt;object type=&quot;3&quot; unique_id=&quot;42758&quot;&gt;&lt;property id=&quot;20148&quot; value=&quot;5&quot;/&gt;&lt;property id=&quot;20300&quot; value=&quot;Slide 3&quot;/&gt;&lt;property id=&quot;20307&quot; value=&quot;275&quot;/&gt;&lt;/object&gt;&lt;object type=&quot;3&quot; unique_id=&quot;42759&quot;&gt;&lt;property id=&quot;20148&quot; value=&quot;5&quot;/&gt;&lt;property id=&quot;20300&quot; value=&quot;Slide 4&quot;/&gt;&lt;property id=&quot;20307&quot; value=&quot;276&quot;/&gt;&lt;/object&gt;&lt;object type=&quot;3&quot; unique_id=&quot;42760&quot;&gt;&lt;property id=&quot;20148&quot; value=&quot;5&quot;/&gt;&lt;property id=&quot;20300&quot; value=&quot;Slide 5&quot;/&gt;&lt;property id=&quot;20307&quot; value=&quot;277&quot;/&gt;&lt;/object&gt;&lt;object type=&quot;3&quot; unique_id=&quot;42761&quot;&gt;&lt;property id=&quot;20148&quot; value=&quot;5&quot;/&gt;&lt;property id=&quot;20300&quot; value=&quot;Slide 6&quot;/&gt;&lt;property id=&quot;20307&quot; value=&quot;283&quot;/&gt;&lt;/object&gt;&lt;object type=&quot;3&quot; unique_id=&quot;42762&quot;&gt;&lt;property id=&quot;20148&quot; value=&quot;5&quot;/&gt;&lt;property id=&quot;20300&quot; value=&quot;Slide 7&quot;/&gt;&lt;property id=&quot;20307&quot; value=&quot;279&quot;/&gt;&lt;/object&gt;&lt;object type=&quot;3&quot; unique_id=&quot;42763&quot;&gt;&lt;property id=&quot;20148&quot; value=&quot;5&quot;/&gt;&lt;property id=&quot;20300&quot; value=&quot;Slide 8&quot;/&gt;&lt;property id=&quot;20307&quot; value=&quot;285&quot;/&gt;&lt;/object&gt;&lt;object type=&quot;3&quot; unique_id=&quot;42764&quot;&gt;&lt;property id=&quot;20148&quot; value=&quot;5&quot;/&gt;&lt;property id=&quot;20300&quot; value=&quot;Slide 9&quot;/&gt;&lt;property id=&quot;20307&quot; value=&quot;281&quot;/&gt;&lt;/object&gt;&lt;object type=&quot;3&quot; unique_id=&quot;42765&quot;&gt;&lt;property id=&quot;20148&quot; value=&quot;5&quot;/&gt;&lt;property id=&quot;20300&quot; value=&quot;Slide 10&quot;/&gt;&lt;property id=&quot;20307&quot; value=&quot;261&quot;/&gt;&lt;/object&gt;&lt;object type=&quot;3&quot; unique_id=&quot;42766&quot;&gt;&lt;property id=&quot;20148&quot; value=&quot;5&quot;/&gt;&lt;property id=&quot;20300&quot; value=&quot;Slide 11&quot;/&gt;&lt;property id=&quot;20307&quot; value=&quot;282&quot;/&gt;&lt;/object&gt;&lt;object type=&quot;3&quot; unique_id=&quot;42767&quot;&gt;&lt;property id=&quot;20148&quot; value=&quot;5&quot;/&gt;&lt;property id=&quot;20300&quot; value=&quot;Slide 12&quot;/&gt;&lt;property id=&quot;20307&quot; value=&quot;280&quot;/&gt;&lt;/object&gt;&lt;object type=&quot;3&quot; unique_id=&quot;42768&quot;&gt;&lt;property id=&quot;20148&quot; value=&quot;5&quot;/&gt;&lt;property id=&quot;20300&quot; value=&quot;Slide 13&quot;/&gt;&lt;property id=&quot;20307&quot; value=&quot;287&quot;/&gt;&lt;/object&gt;&lt;object type=&quot;3&quot; unique_id=&quot;42769&quot;&gt;&lt;property id=&quot;20148&quot; value=&quot;5&quot;/&gt;&lt;property id=&quot;20300&quot; value=&quot;Slide 14&quot;/&gt;&lt;property id=&quot;20307&quot; value=&quot;286&quot;/&gt;&lt;/object&gt;&lt;object type=&quot;3&quot; unique_id=&quot;42770&quot;&gt;&lt;property id=&quot;20148&quot; value=&quot;5&quot;/&gt;&lt;property id=&quot;20300&quot; value=&quot;Slide 15&quot;/&gt;&lt;property id=&quot;20307&quot; value=&quot;288&quot;/&gt;&lt;/object&gt;&lt;object type=&quot;3&quot; unique_id=&quot;42771&quot;&gt;&lt;property id=&quot;20148&quot; value=&quot;5&quot;/&gt;&lt;property id=&quot;20300&quot; value=&quot;Slide 16&quot;/&gt;&lt;property id=&quot;20307&quot; value=&quot;289&quot;/&gt;&lt;/object&gt;&lt;object type=&quot;3&quot; unique_id=&quot;42772&quot;&gt;&lt;property id=&quot;20148&quot; value=&quot;5&quot;/&gt;&lt;property id=&quot;20300&quot; value=&quot;Slide 17&quot;/&gt;&lt;property id=&quot;20307&quot; value=&quot;290&quot;/&gt;&lt;/object&gt;&lt;object type=&quot;3&quot; unique_id=&quot;42773&quot;&gt;&lt;property id=&quot;20148&quot; value=&quot;5&quot;/&gt;&lt;property id=&quot;20300&quot; value=&quot;Slide 18&quot;/&gt;&lt;property id=&quot;20307&quot; value=&quot;291&quot;/&gt;&lt;/object&gt;&lt;object type=&quot;3&quot; unique_id=&quot;42774&quot;&gt;&lt;property id=&quot;20148&quot; value=&quot;5&quot;/&gt;&lt;property id=&quot;20300&quot; value=&quot;Slide 19&quot;/&gt;&lt;property id=&quot;20307&quot; value=&quot;292&quot;/&gt;&lt;/object&gt;&lt;object type=&quot;3&quot; unique_id=&quot;42775&quot;&gt;&lt;property id=&quot;20148&quot; value=&quot;5&quot;/&gt;&lt;property id=&quot;20300&quot; value=&quot;Slide 20&quot;/&gt;&lt;property id=&quot;20307&quot; value=&quot;293&quot;/&gt;&lt;/object&gt;&lt;object type=&quot;3&quot; unique_id=&quot;42776&quot;&gt;&lt;property id=&quot;20148&quot; value=&quot;5&quot;/&gt;&lt;property id=&quot;20300&quot; value=&quot;Slide 21&quot;/&gt;&lt;property id=&quot;20307&quot; value=&quot;294&quot;/&gt;&lt;/object&gt;&lt;object type=&quot;3&quot; unique_id=&quot;42777&quot;&gt;&lt;property id=&quot;20148&quot; value=&quot;5&quot;/&gt;&lt;property id=&quot;20300&quot; value=&quot;Slide 22&quot;/&gt;&lt;property id=&quot;20307&quot; value=&quot;295&quot;/&gt;&lt;/object&gt;&lt;object type=&quot;3&quot; unique_id=&quot;42778&quot;&gt;&lt;property id=&quot;20148&quot; value=&quot;5&quot;/&gt;&lt;property id=&quot;20300&quot; value=&quot;Slide 23&quot;/&gt;&lt;property id=&quot;20307&quot; value=&quot;296&quot;/&gt;&lt;/object&gt;&lt;object type=&quot;3&quot; unique_id=&quot;42779&quot;&gt;&lt;property id=&quot;20148&quot; value=&quot;5&quot;/&gt;&lt;property id=&quot;20300&quot; value=&quot;Slide 24&quot;/&gt;&lt;property id=&quot;20307&quot; value=&quot;297&quot;/&gt;&lt;/object&gt;&lt;object type=&quot;3&quot; unique_id=&quot;42780&quot;&gt;&lt;property id=&quot;20148&quot; value=&quot;5&quot;/&gt;&lt;property id=&quot;20300&quot; value=&quot;Slide 25&quot;/&gt;&lt;property id=&quot;20307&quot; value=&quot;299&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498</TotalTime>
  <Words>1245</Words>
  <Application>Microsoft PowerPoint</Application>
  <PresentationFormat>On-screen Show (4:3)</PresentationFormat>
  <Paragraphs>159</Paragraphs>
  <Slides>25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Arial</vt:lpstr>
      <vt:lpstr>.VnAristote</vt:lpstr>
      <vt:lpstr>.VnArial NarrowH</vt:lpstr>
      <vt:lpstr>.VnTime</vt:lpstr>
      <vt:lpstr>.VnTimeH</vt:lpstr>
      <vt:lpstr>Times New Roman</vt:lpstr>
      <vt:lpstr>VNtimes new roman</vt:lpstr>
      <vt:lpstr>Wingdings 3</vt:lpstr>
      <vt:lpstr>Wingdings 2</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AutoBVT</cp:lastModifiedBy>
  <cp:revision>62</cp:revision>
  <cp:lastPrinted>1601-01-01T00:00:00Z</cp:lastPrinted>
  <dcterms:created xsi:type="dcterms:W3CDTF">1601-01-01T00:00:00Z</dcterms:created>
  <dcterms:modified xsi:type="dcterms:W3CDTF">2016-01-21T09:32:02Z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